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8" r:id="rId2"/>
    <p:sldId id="257" r:id="rId3"/>
    <p:sldId id="259" r:id="rId4"/>
  </p:sldIdLst>
  <p:sldSz cx="9906000" cy="6858000" type="A4"/>
  <p:notesSz cx="6858000" cy="9144000"/>
  <p:custDataLst>
    <p:tags r:id="rId5"/>
  </p:custDataLst>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00"/>
    <a:srgbClr val="DC0000"/>
    <a:srgbClr val="C8C8C8"/>
    <a:srgbClr val="969696"/>
    <a:srgbClr val="646464"/>
    <a:srgbClr val="000000"/>
    <a:srgbClr val="B3D3E9"/>
    <a:srgbClr val="80B6DA"/>
    <a:srgbClr val="4D99CC"/>
    <a:srgbClr val="006DB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100" d="100"/>
          <a:sy n="100" d="100"/>
        </p:scale>
        <p:origin x="-984" y="-180"/>
      </p:cViewPr>
      <p:guideLst>
        <p:guide orient="horz" pos="2160"/>
        <p:guide pos="312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tags" Target="tags/tag1.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sp>
        <p:nvSpPr>
          <p:cNvPr id="84994" name="Rectangle 2"/>
          <p:cNvSpPr>
            <a:spLocks noGrp="1" noChangeArrowheads="1"/>
          </p:cNvSpPr>
          <p:nvPr>
            <p:ph type="ctrTitle"/>
          </p:nvPr>
        </p:nvSpPr>
        <p:spPr>
          <a:xfrm>
            <a:off x="3371850" y="1079500"/>
            <a:ext cx="6311900" cy="1439863"/>
          </a:xfrm>
        </p:spPr>
        <p:txBody>
          <a:bodyPr rIns="468000" bIns="72000"/>
          <a:lstStyle>
            <a:lvl1pPr>
              <a:defRPr sz="2600"/>
            </a:lvl1pPr>
          </a:lstStyle>
          <a:p>
            <a:pPr lvl="0"/>
            <a:r>
              <a:rPr lang="de-DE" noProof="0" smtClean="0"/>
              <a:t>Titelmasterformat durch Klicken bearbeiten</a:t>
            </a:r>
            <a:endParaRPr lang="de-DE" noProof="0" smtClean="0"/>
          </a:p>
        </p:txBody>
      </p:sp>
      <p:sp>
        <p:nvSpPr>
          <p:cNvPr id="84995" name="Rectangle 3"/>
          <p:cNvSpPr>
            <a:spLocks noGrp="1" noChangeArrowheads="1"/>
          </p:cNvSpPr>
          <p:nvPr>
            <p:ph type="subTitle" idx="1"/>
          </p:nvPr>
        </p:nvSpPr>
        <p:spPr>
          <a:xfrm>
            <a:off x="3371850" y="2646363"/>
            <a:ext cx="6311900" cy="3203575"/>
          </a:xfrm>
          <a:extLst>
            <a:ext uri="{91240B29-F687-4F45-9708-019B960494DF}">
              <a14:hiddenLine xmlns:a14="http://schemas.microsoft.com/office/drawing/2010/main" w="9525">
                <a:solidFill>
                  <a:schemeClr val="tx1"/>
                </a:solidFill>
                <a:miter lim="800000"/>
                <a:headEnd/>
                <a:tailEnd/>
              </a14:hiddenLine>
            </a:ext>
          </a:extLst>
        </p:spPr>
        <p:txBody>
          <a:bodyPr tIns="72000" rIns="342000"/>
          <a:lstStyle>
            <a:lvl1pPr marL="0" indent="0">
              <a:buFont typeface="Wingdings" pitchFamily="2" charset="2"/>
              <a:buNone/>
              <a:defRPr/>
            </a:lvl1pPr>
          </a:lstStyle>
          <a:p>
            <a:pPr lvl="0"/>
            <a:r>
              <a:rPr lang="de-DE" noProof="0" smtClean="0"/>
              <a:t>Formatvorlage des Untertitelmasters durch Klicken bearbeiten</a:t>
            </a:r>
            <a:endParaRPr lang="de-DE" noProof="0" smtClean="0"/>
          </a:p>
        </p:txBody>
      </p:sp>
      <p:sp>
        <p:nvSpPr>
          <p:cNvPr id="84996" name="Line 4"/>
          <p:cNvSpPr>
            <a:spLocks noChangeShapeType="1"/>
          </p:cNvSpPr>
          <p:nvPr/>
        </p:nvSpPr>
        <p:spPr bwMode="auto">
          <a:xfrm>
            <a:off x="3371850" y="2578100"/>
            <a:ext cx="6311900" cy="0"/>
          </a:xfrm>
          <a:prstGeom prst="line">
            <a:avLst/>
          </a:prstGeom>
          <a:noFill/>
          <a:ln w="1079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85003" name="Line 11"/>
          <p:cNvSpPr>
            <a:spLocks noChangeShapeType="1"/>
          </p:cNvSpPr>
          <p:nvPr/>
        </p:nvSpPr>
        <p:spPr bwMode="auto">
          <a:xfrm flipH="1">
            <a:off x="217488" y="773113"/>
            <a:ext cx="9466262" cy="0"/>
          </a:xfrm>
          <a:prstGeom prst="line">
            <a:avLst/>
          </a:prstGeom>
          <a:noFill/>
          <a:ln w="1079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85009" name="Line 17"/>
          <p:cNvSpPr>
            <a:spLocks noChangeShapeType="1"/>
          </p:cNvSpPr>
          <p:nvPr/>
        </p:nvSpPr>
        <p:spPr bwMode="auto">
          <a:xfrm flipH="1">
            <a:off x="217488" y="5930900"/>
            <a:ext cx="9466262" cy="0"/>
          </a:xfrm>
          <a:prstGeom prst="line">
            <a:avLst/>
          </a:prstGeom>
          <a:noFill/>
          <a:ln w="1079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pic>
        <p:nvPicPr>
          <p:cNvPr id="85097" name="Picture 105" descr="neu-WZL-RWTH_Aachen-HKS-44_20cm-brei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19863" y="6022975"/>
            <a:ext cx="1908175" cy="522288"/>
          </a:xfrm>
          <a:prstGeom prst="rect">
            <a:avLst/>
          </a:prstGeom>
          <a:noFill/>
          <a:extLst>
            <a:ext uri="{909E8E84-426E-40DD-AFC4-6F175D3DCCD1}">
              <a14:hiddenFill xmlns:a14="http://schemas.microsoft.com/office/drawing/2010/main">
                <a:solidFill>
                  <a:srgbClr val="FFFFFF"/>
                </a:solidFill>
              </a14:hiddenFill>
            </a:ext>
          </a:extLst>
        </p:spPr>
      </p:pic>
      <p:sp>
        <p:nvSpPr>
          <p:cNvPr id="85098" name="Text Box 106"/>
          <p:cNvSpPr txBox="1">
            <a:spLocks noChangeArrowheads="1"/>
          </p:cNvSpPr>
          <p:nvPr/>
        </p:nvSpPr>
        <p:spPr bwMode="auto">
          <a:xfrm>
            <a:off x="217488" y="5991225"/>
            <a:ext cx="1454150" cy="315913"/>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38100">
                <a:solidFill>
                  <a:schemeClr val="accent2"/>
                </a:solidFill>
                <a:miter lim="800000"/>
                <a:headEnd/>
                <a:tailEnd type="none" w="med"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36000" bIns="0"/>
          <a:lstStyle>
            <a:lvl1pPr defTabSz="1042988">
              <a:defRPr>
                <a:solidFill>
                  <a:schemeClr val="tx1"/>
                </a:solidFill>
                <a:latin typeface="Arial" charset="0"/>
              </a:defRPr>
            </a:lvl1pPr>
            <a:lvl2pPr marL="522288" defTabSz="1042988">
              <a:defRPr>
                <a:solidFill>
                  <a:schemeClr val="tx1"/>
                </a:solidFill>
                <a:latin typeface="Arial" charset="0"/>
              </a:defRPr>
            </a:lvl2pPr>
            <a:lvl3pPr marL="1042988" defTabSz="1042988">
              <a:defRPr>
                <a:solidFill>
                  <a:schemeClr val="tx1"/>
                </a:solidFill>
                <a:latin typeface="Arial" charset="0"/>
              </a:defRPr>
            </a:lvl3pPr>
            <a:lvl4pPr marL="1565275" defTabSz="1042988">
              <a:defRPr>
                <a:solidFill>
                  <a:schemeClr val="tx1"/>
                </a:solidFill>
                <a:latin typeface="Arial" charset="0"/>
              </a:defRPr>
            </a:lvl4pPr>
            <a:lvl5pPr marL="2085975" defTabSz="1042988">
              <a:defRPr>
                <a:solidFill>
                  <a:schemeClr val="tx1"/>
                </a:solidFill>
                <a:latin typeface="Arial" charset="0"/>
              </a:defRPr>
            </a:lvl5pPr>
            <a:lvl6pPr marL="2543175" defTabSz="1042988" fontAlgn="base">
              <a:spcBef>
                <a:spcPct val="0"/>
              </a:spcBef>
              <a:spcAft>
                <a:spcPct val="0"/>
              </a:spcAft>
              <a:defRPr>
                <a:solidFill>
                  <a:schemeClr val="tx1"/>
                </a:solidFill>
                <a:latin typeface="Arial" charset="0"/>
              </a:defRPr>
            </a:lvl6pPr>
            <a:lvl7pPr marL="3000375" defTabSz="1042988" fontAlgn="base">
              <a:spcBef>
                <a:spcPct val="0"/>
              </a:spcBef>
              <a:spcAft>
                <a:spcPct val="0"/>
              </a:spcAft>
              <a:defRPr>
                <a:solidFill>
                  <a:schemeClr val="tx1"/>
                </a:solidFill>
                <a:latin typeface="Arial" charset="0"/>
              </a:defRPr>
            </a:lvl7pPr>
            <a:lvl8pPr marL="3457575" defTabSz="1042988" fontAlgn="base">
              <a:spcBef>
                <a:spcPct val="0"/>
              </a:spcBef>
              <a:spcAft>
                <a:spcPct val="0"/>
              </a:spcAft>
              <a:defRPr>
                <a:solidFill>
                  <a:schemeClr val="tx1"/>
                </a:solidFill>
                <a:latin typeface="Arial" charset="0"/>
              </a:defRPr>
            </a:lvl8pPr>
            <a:lvl9pPr marL="3914775" defTabSz="1042988" fontAlgn="base">
              <a:spcBef>
                <a:spcPct val="0"/>
              </a:spcBef>
              <a:spcAft>
                <a:spcPct val="0"/>
              </a:spcAft>
              <a:defRPr>
                <a:solidFill>
                  <a:schemeClr val="tx1"/>
                </a:solidFill>
                <a:latin typeface="Arial" charset="0"/>
              </a:defRPr>
            </a:lvl9pPr>
          </a:lstStyle>
          <a:p>
            <a:pPr eaLnBrk="0" hangingPunct="0"/>
            <a:r>
              <a:rPr lang="en-US" sz="1000" b="1">
                <a:cs typeface="Arial" charset="0"/>
              </a:rPr>
              <a:t>©</a:t>
            </a:r>
            <a:r>
              <a:rPr lang="en-US" sz="1000" b="1"/>
              <a:t> </a:t>
            </a:r>
            <a:r>
              <a:rPr lang="en-US" sz="1000"/>
              <a:t>WZL/Fraunhofer IPT</a:t>
            </a:r>
            <a:endParaRPr lang="de-DE" sz="1000"/>
          </a:p>
        </p:txBody>
      </p:sp>
      <p:pic>
        <p:nvPicPr>
          <p:cNvPr id="85099" name="Picture 107" descr="ipt_59mm_rgb_foli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5025" y="6022975"/>
            <a:ext cx="2143125" cy="58896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41294849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3371850" y="863600"/>
            <a:ext cx="3079750" cy="4976813"/>
          </a:xfrm>
        </p:spPr>
        <p:txBody>
          <a:bodyPr/>
          <a:lstStyle>
            <a:lvl1pPr>
              <a:defRPr sz="1800"/>
            </a:lvl1pPr>
            <a:lvl2pPr>
              <a:defRPr sz="1600"/>
            </a:lvl2pPr>
            <a:lvl3pPr>
              <a:defRPr sz="1600"/>
            </a:lvl3pPr>
            <a:lvl4pPr>
              <a:defRPr sz="1600"/>
            </a:lvl4pPr>
            <a:lvl5pPr>
              <a:defRPr sz="16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4" name="Inhaltsplatzhalter 3"/>
          <p:cNvSpPr>
            <a:spLocks noGrp="1"/>
          </p:cNvSpPr>
          <p:nvPr>
            <p:ph sz="half" idx="2"/>
          </p:nvPr>
        </p:nvSpPr>
        <p:spPr>
          <a:xfrm>
            <a:off x="6604000" y="863600"/>
            <a:ext cx="3079750" cy="4976813"/>
          </a:xfrm>
        </p:spPr>
        <p:txBody>
          <a:bodyPr/>
          <a:lstStyle>
            <a:lvl1pPr>
              <a:defRPr sz="1800"/>
            </a:lvl1pPr>
            <a:lvl2pPr>
              <a:defRPr sz="1600"/>
            </a:lvl2pPr>
            <a:lvl3pPr>
              <a:defRPr sz="1600"/>
            </a:lvl3pPr>
            <a:lvl4pPr>
              <a:defRPr sz="1600"/>
            </a:lvl4pPr>
            <a:lvl5pPr>
              <a:defRPr sz="16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Tree>
    <p:extLst>
      <p:ext uri="{BB962C8B-B14F-4D97-AF65-F5344CB8AC3E}">
        <p14:creationId xmlns:p14="http://schemas.microsoft.com/office/powerpoint/2010/main" val="2799153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bwMode="auto">
          <a:xfrm>
            <a:off x="217488" y="0"/>
            <a:ext cx="9467850" cy="719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287354" bIns="0" numCol="1" anchor="b" anchorCtr="0" compatLnSpc="1">
            <a:prstTxWarp prst="textNoShape">
              <a:avLst/>
            </a:prstTxWarp>
          </a:bodyPr>
          <a:lstStyle/>
          <a:p>
            <a:pPr lvl="0"/>
            <a:endParaRPr lang="en-US" dirty="0" smtClean="0"/>
          </a:p>
        </p:txBody>
      </p:sp>
      <p:sp>
        <p:nvSpPr>
          <p:cNvPr id="83971" name="Rectangle 3"/>
          <p:cNvSpPr>
            <a:spLocks noGrp="1" noChangeArrowheads="1"/>
          </p:cNvSpPr>
          <p:nvPr>
            <p:ph type="body" idx="1"/>
          </p:nvPr>
        </p:nvSpPr>
        <p:spPr bwMode="auto">
          <a:xfrm>
            <a:off x="3371850" y="863600"/>
            <a:ext cx="6311900" cy="4976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180000" bIns="0" numCol="1" anchor="t" anchorCtr="0" compatLnSpc="1">
            <a:prstTxWarp prst="textNoShape">
              <a:avLst/>
            </a:prstTxWarp>
          </a:bodyPr>
          <a:lstStyle/>
          <a:p>
            <a:pPr lvl="0"/>
            <a:r>
              <a:rPr lang="de-DE" dirty="0" smtClean="0"/>
              <a:t>Textmasterformate durch Klicken bearbeiten</a:t>
            </a:r>
          </a:p>
          <a:p>
            <a:pPr lvl="1"/>
            <a:r>
              <a:rPr lang="de-DE" dirty="0" smtClean="0"/>
              <a:t>Zweite Ebene</a:t>
            </a:r>
          </a:p>
          <a:p>
            <a:pPr lvl="2"/>
            <a:r>
              <a:rPr lang="de-DE" dirty="0" smtClean="0"/>
              <a:t>Dritte Ebene</a:t>
            </a:r>
          </a:p>
        </p:txBody>
      </p:sp>
      <p:sp>
        <p:nvSpPr>
          <p:cNvPr id="83981" name="Line 13"/>
          <p:cNvSpPr>
            <a:spLocks noChangeShapeType="1"/>
          </p:cNvSpPr>
          <p:nvPr/>
        </p:nvSpPr>
        <p:spPr bwMode="auto">
          <a:xfrm flipH="1">
            <a:off x="217488" y="773113"/>
            <a:ext cx="9466262" cy="0"/>
          </a:xfrm>
          <a:prstGeom prst="line">
            <a:avLst/>
          </a:prstGeom>
          <a:noFill/>
          <a:ln w="1079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83983" name="Line 15"/>
          <p:cNvSpPr>
            <a:spLocks noChangeShapeType="1"/>
          </p:cNvSpPr>
          <p:nvPr/>
        </p:nvSpPr>
        <p:spPr bwMode="auto">
          <a:xfrm flipH="1">
            <a:off x="215900" y="5930900"/>
            <a:ext cx="9464675" cy="0"/>
          </a:xfrm>
          <a:prstGeom prst="line">
            <a:avLst/>
          </a:prstGeom>
          <a:noFill/>
          <a:ln w="1079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84089" name="Text Box 121"/>
          <p:cNvSpPr txBox="1">
            <a:spLocks noChangeArrowheads="1"/>
          </p:cNvSpPr>
          <p:nvPr/>
        </p:nvSpPr>
        <p:spPr bwMode="auto">
          <a:xfrm>
            <a:off x="8361363" y="5991225"/>
            <a:ext cx="1322387" cy="315913"/>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38100">
                <a:solidFill>
                  <a:schemeClr val="accent2"/>
                </a:solidFill>
                <a:miter lim="800000"/>
                <a:headEnd/>
                <a:tailEnd type="none" w="med"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36000" bIns="0"/>
          <a:lstStyle>
            <a:lvl1pPr defTabSz="1042988">
              <a:defRPr>
                <a:solidFill>
                  <a:schemeClr val="tx1"/>
                </a:solidFill>
                <a:latin typeface="Arial" charset="0"/>
              </a:defRPr>
            </a:lvl1pPr>
            <a:lvl2pPr marL="522288" defTabSz="1042988">
              <a:defRPr>
                <a:solidFill>
                  <a:schemeClr val="tx1"/>
                </a:solidFill>
                <a:latin typeface="Arial" charset="0"/>
              </a:defRPr>
            </a:lvl2pPr>
            <a:lvl3pPr marL="1042988" defTabSz="1042988">
              <a:defRPr>
                <a:solidFill>
                  <a:schemeClr val="tx1"/>
                </a:solidFill>
                <a:latin typeface="Arial" charset="0"/>
              </a:defRPr>
            </a:lvl3pPr>
            <a:lvl4pPr marL="1565275" defTabSz="1042988">
              <a:defRPr>
                <a:solidFill>
                  <a:schemeClr val="tx1"/>
                </a:solidFill>
                <a:latin typeface="Arial" charset="0"/>
              </a:defRPr>
            </a:lvl4pPr>
            <a:lvl5pPr marL="2085975" defTabSz="1042988">
              <a:defRPr>
                <a:solidFill>
                  <a:schemeClr val="tx1"/>
                </a:solidFill>
                <a:latin typeface="Arial" charset="0"/>
              </a:defRPr>
            </a:lvl5pPr>
            <a:lvl6pPr marL="2543175" defTabSz="1042988" fontAlgn="base">
              <a:spcBef>
                <a:spcPct val="0"/>
              </a:spcBef>
              <a:spcAft>
                <a:spcPct val="0"/>
              </a:spcAft>
              <a:defRPr>
                <a:solidFill>
                  <a:schemeClr val="tx1"/>
                </a:solidFill>
                <a:latin typeface="Arial" charset="0"/>
              </a:defRPr>
            </a:lvl6pPr>
            <a:lvl7pPr marL="3000375" defTabSz="1042988" fontAlgn="base">
              <a:spcBef>
                <a:spcPct val="0"/>
              </a:spcBef>
              <a:spcAft>
                <a:spcPct val="0"/>
              </a:spcAft>
              <a:defRPr>
                <a:solidFill>
                  <a:schemeClr val="tx1"/>
                </a:solidFill>
                <a:latin typeface="Arial" charset="0"/>
              </a:defRPr>
            </a:lvl7pPr>
            <a:lvl8pPr marL="3457575" defTabSz="1042988" fontAlgn="base">
              <a:spcBef>
                <a:spcPct val="0"/>
              </a:spcBef>
              <a:spcAft>
                <a:spcPct val="0"/>
              </a:spcAft>
              <a:defRPr>
                <a:solidFill>
                  <a:schemeClr val="tx1"/>
                </a:solidFill>
                <a:latin typeface="Arial" charset="0"/>
              </a:defRPr>
            </a:lvl8pPr>
            <a:lvl9pPr marL="3914775" defTabSz="1042988" fontAlgn="base">
              <a:spcBef>
                <a:spcPct val="0"/>
              </a:spcBef>
              <a:spcAft>
                <a:spcPct val="0"/>
              </a:spcAft>
              <a:defRPr>
                <a:solidFill>
                  <a:schemeClr val="tx1"/>
                </a:solidFill>
                <a:latin typeface="Arial" charset="0"/>
              </a:defRPr>
            </a:lvl9pPr>
          </a:lstStyle>
          <a:p>
            <a:pPr algn="r">
              <a:spcAft>
                <a:spcPct val="30000"/>
              </a:spcAft>
            </a:pPr>
            <a:r>
              <a:rPr lang="de-DE" sz="1000"/>
              <a:t>Seite </a:t>
            </a:r>
            <a:fld id="{00C3FF0A-3B1C-460E-B60F-EC504E0555AB}" type="slidenum">
              <a:rPr lang="de-DE" sz="1000"/>
              <a:pPr algn="r">
                <a:spcAft>
                  <a:spcPct val="30000"/>
                </a:spcAft>
              </a:pPr>
              <a:t>‹Nr.›</a:t>
            </a:fld>
            <a:endParaRPr lang="de-DE" sz="1000"/>
          </a:p>
        </p:txBody>
      </p:sp>
      <p:pic>
        <p:nvPicPr>
          <p:cNvPr id="84091" name="Picture 123" descr="neu-WZL-RWTH_Aachen-HKS-44_20cm-breit"/>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519863" y="6022975"/>
            <a:ext cx="1908175" cy="522288"/>
          </a:xfrm>
          <a:prstGeom prst="rect">
            <a:avLst/>
          </a:prstGeom>
          <a:noFill/>
          <a:extLst>
            <a:ext uri="{909E8E84-426E-40DD-AFC4-6F175D3DCCD1}">
              <a14:hiddenFill xmlns:a14="http://schemas.microsoft.com/office/drawing/2010/main">
                <a:solidFill>
                  <a:srgbClr val="FFFFFF"/>
                </a:solidFill>
              </a14:hiddenFill>
            </a:ext>
          </a:extLst>
        </p:spPr>
      </p:pic>
      <p:sp>
        <p:nvSpPr>
          <p:cNvPr id="84092" name="Text Box 124"/>
          <p:cNvSpPr txBox="1">
            <a:spLocks noChangeArrowheads="1"/>
          </p:cNvSpPr>
          <p:nvPr/>
        </p:nvSpPr>
        <p:spPr bwMode="auto">
          <a:xfrm>
            <a:off x="217488" y="5991225"/>
            <a:ext cx="1454150" cy="315913"/>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38100">
                <a:solidFill>
                  <a:schemeClr val="accent2"/>
                </a:solidFill>
                <a:miter lim="800000"/>
                <a:headEnd/>
                <a:tailEnd type="none" w="med"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36000" bIns="0"/>
          <a:lstStyle>
            <a:lvl1pPr defTabSz="1042988">
              <a:defRPr>
                <a:solidFill>
                  <a:schemeClr val="tx1"/>
                </a:solidFill>
                <a:latin typeface="Arial" charset="0"/>
              </a:defRPr>
            </a:lvl1pPr>
            <a:lvl2pPr marL="522288" defTabSz="1042988">
              <a:defRPr>
                <a:solidFill>
                  <a:schemeClr val="tx1"/>
                </a:solidFill>
                <a:latin typeface="Arial" charset="0"/>
              </a:defRPr>
            </a:lvl2pPr>
            <a:lvl3pPr marL="1042988" defTabSz="1042988">
              <a:defRPr>
                <a:solidFill>
                  <a:schemeClr val="tx1"/>
                </a:solidFill>
                <a:latin typeface="Arial" charset="0"/>
              </a:defRPr>
            </a:lvl3pPr>
            <a:lvl4pPr marL="1565275" defTabSz="1042988">
              <a:defRPr>
                <a:solidFill>
                  <a:schemeClr val="tx1"/>
                </a:solidFill>
                <a:latin typeface="Arial" charset="0"/>
              </a:defRPr>
            </a:lvl4pPr>
            <a:lvl5pPr marL="2085975" defTabSz="1042988">
              <a:defRPr>
                <a:solidFill>
                  <a:schemeClr val="tx1"/>
                </a:solidFill>
                <a:latin typeface="Arial" charset="0"/>
              </a:defRPr>
            </a:lvl5pPr>
            <a:lvl6pPr marL="2543175" defTabSz="1042988" fontAlgn="base">
              <a:spcBef>
                <a:spcPct val="0"/>
              </a:spcBef>
              <a:spcAft>
                <a:spcPct val="0"/>
              </a:spcAft>
              <a:defRPr>
                <a:solidFill>
                  <a:schemeClr val="tx1"/>
                </a:solidFill>
                <a:latin typeface="Arial" charset="0"/>
              </a:defRPr>
            </a:lvl6pPr>
            <a:lvl7pPr marL="3000375" defTabSz="1042988" fontAlgn="base">
              <a:spcBef>
                <a:spcPct val="0"/>
              </a:spcBef>
              <a:spcAft>
                <a:spcPct val="0"/>
              </a:spcAft>
              <a:defRPr>
                <a:solidFill>
                  <a:schemeClr val="tx1"/>
                </a:solidFill>
                <a:latin typeface="Arial" charset="0"/>
              </a:defRPr>
            </a:lvl7pPr>
            <a:lvl8pPr marL="3457575" defTabSz="1042988" fontAlgn="base">
              <a:spcBef>
                <a:spcPct val="0"/>
              </a:spcBef>
              <a:spcAft>
                <a:spcPct val="0"/>
              </a:spcAft>
              <a:defRPr>
                <a:solidFill>
                  <a:schemeClr val="tx1"/>
                </a:solidFill>
                <a:latin typeface="Arial" charset="0"/>
              </a:defRPr>
            </a:lvl8pPr>
            <a:lvl9pPr marL="3914775" defTabSz="1042988" fontAlgn="base">
              <a:spcBef>
                <a:spcPct val="0"/>
              </a:spcBef>
              <a:spcAft>
                <a:spcPct val="0"/>
              </a:spcAft>
              <a:defRPr>
                <a:solidFill>
                  <a:schemeClr val="tx1"/>
                </a:solidFill>
                <a:latin typeface="Arial" charset="0"/>
              </a:defRPr>
            </a:lvl9pPr>
          </a:lstStyle>
          <a:p>
            <a:pPr eaLnBrk="0" hangingPunct="0"/>
            <a:r>
              <a:rPr lang="en-US" sz="1000" b="1">
                <a:cs typeface="Arial" charset="0"/>
              </a:rPr>
              <a:t>©</a:t>
            </a:r>
            <a:r>
              <a:rPr lang="en-US" sz="1000" b="1"/>
              <a:t> </a:t>
            </a:r>
            <a:r>
              <a:rPr lang="en-US" sz="1000"/>
              <a:t>WZL/Fraunhofer IPT</a:t>
            </a:r>
            <a:endParaRPr lang="de-DE" sz="1000"/>
          </a:p>
        </p:txBody>
      </p:sp>
      <p:pic>
        <p:nvPicPr>
          <p:cNvPr id="84093" name="Picture 125" descr="ipt_59mm_rgb_foli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75025" y="6022975"/>
            <a:ext cx="2143125" cy="588963"/>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txStyles>
    <p:titleStyle>
      <a:lvl1pPr algn="l" defTabSz="1042988" rtl="0" eaLnBrk="1" fontAlgn="base" hangingPunct="1">
        <a:spcBef>
          <a:spcPct val="0"/>
        </a:spcBef>
        <a:spcAft>
          <a:spcPct val="0"/>
        </a:spcAft>
        <a:defRPr sz="2200" b="1">
          <a:solidFill>
            <a:schemeClr val="tx2"/>
          </a:solidFill>
          <a:latin typeface="+mj-lt"/>
          <a:ea typeface="+mj-ea"/>
          <a:cs typeface="+mj-cs"/>
        </a:defRPr>
      </a:lvl1pPr>
      <a:lvl2pPr algn="l" defTabSz="1042988" rtl="0" eaLnBrk="1" fontAlgn="base" hangingPunct="1">
        <a:spcBef>
          <a:spcPct val="0"/>
        </a:spcBef>
        <a:spcAft>
          <a:spcPct val="0"/>
        </a:spcAft>
        <a:defRPr sz="2200" b="1">
          <a:solidFill>
            <a:schemeClr val="tx2"/>
          </a:solidFill>
          <a:latin typeface="Arial" charset="0"/>
        </a:defRPr>
      </a:lvl2pPr>
      <a:lvl3pPr algn="l" defTabSz="1042988" rtl="0" eaLnBrk="1" fontAlgn="base" hangingPunct="1">
        <a:spcBef>
          <a:spcPct val="0"/>
        </a:spcBef>
        <a:spcAft>
          <a:spcPct val="0"/>
        </a:spcAft>
        <a:defRPr sz="2200" b="1">
          <a:solidFill>
            <a:schemeClr val="tx2"/>
          </a:solidFill>
          <a:latin typeface="Arial" charset="0"/>
        </a:defRPr>
      </a:lvl3pPr>
      <a:lvl4pPr algn="l" defTabSz="1042988" rtl="0" eaLnBrk="1" fontAlgn="base" hangingPunct="1">
        <a:spcBef>
          <a:spcPct val="0"/>
        </a:spcBef>
        <a:spcAft>
          <a:spcPct val="0"/>
        </a:spcAft>
        <a:defRPr sz="2200" b="1">
          <a:solidFill>
            <a:schemeClr val="tx2"/>
          </a:solidFill>
          <a:latin typeface="Arial" charset="0"/>
        </a:defRPr>
      </a:lvl4pPr>
      <a:lvl5pPr algn="l" defTabSz="1042988" rtl="0" eaLnBrk="1" fontAlgn="base" hangingPunct="1">
        <a:spcBef>
          <a:spcPct val="0"/>
        </a:spcBef>
        <a:spcAft>
          <a:spcPct val="0"/>
        </a:spcAft>
        <a:defRPr sz="2200" b="1">
          <a:solidFill>
            <a:schemeClr val="tx2"/>
          </a:solidFill>
          <a:latin typeface="Arial" charset="0"/>
        </a:defRPr>
      </a:lvl5pPr>
      <a:lvl6pPr marL="457200" algn="l" defTabSz="1042988" rtl="0" eaLnBrk="1" fontAlgn="base" hangingPunct="1">
        <a:spcBef>
          <a:spcPct val="0"/>
        </a:spcBef>
        <a:spcAft>
          <a:spcPct val="0"/>
        </a:spcAft>
        <a:defRPr sz="2200" b="1">
          <a:solidFill>
            <a:schemeClr val="tx2"/>
          </a:solidFill>
          <a:latin typeface="Arial" charset="0"/>
        </a:defRPr>
      </a:lvl6pPr>
      <a:lvl7pPr marL="914400" algn="l" defTabSz="1042988" rtl="0" eaLnBrk="1" fontAlgn="base" hangingPunct="1">
        <a:spcBef>
          <a:spcPct val="0"/>
        </a:spcBef>
        <a:spcAft>
          <a:spcPct val="0"/>
        </a:spcAft>
        <a:defRPr sz="2200" b="1">
          <a:solidFill>
            <a:schemeClr val="tx2"/>
          </a:solidFill>
          <a:latin typeface="Arial" charset="0"/>
        </a:defRPr>
      </a:lvl7pPr>
      <a:lvl8pPr marL="1371600" algn="l" defTabSz="1042988" rtl="0" eaLnBrk="1" fontAlgn="base" hangingPunct="1">
        <a:spcBef>
          <a:spcPct val="0"/>
        </a:spcBef>
        <a:spcAft>
          <a:spcPct val="0"/>
        </a:spcAft>
        <a:defRPr sz="2200" b="1">
          <a:solidFill>
            <a:schemeClr val="tx2"/>
          </a:solidFill>
          <a:latin typeface="Arial" charset="0"/>
        </a:defRPr>
      </a:lvl8pPr>
      <a:lvl9pPr marL="1828800" algn="l" defTabSz="1042988" rtl="0" eaLnBrk="1" fontAlgn="base" hangingPunct="1">
        <a:spcBef>
          <a:spcPct val="0"/>
        </a:spcBef>
        <a:spcAft>
          <a:spcPct val="0"/>
        </a:spcAft>
        <a:defRPr sz="2200" b="1">
          <a:solidFill>
            <a:schemeClr val="tx2"/>
          </a:solidFill>
          <a:latin typeface="Arial" charset="0"/>
        </a:defRPr>
      </a:lvl9pPr>
    </p:titleStyle>
    <p:bodyStyle>
      <a:lvl1pPr marL="266700" indent="-266700" algn="l" rtl="0" eaLnBrk="1" fontAlgn="base" hangingPunct="1">
        <a:spcBef>
          <a:spcPct val="30000"/>
        </a:spcBef>
        <a:spcAft>
          <a:spcPct val="20000"/>
        </a:spcAft>
        <a:buClr>
          <a:srgbClr val="006DB6"/>
        </a:buClr>
        <a:buSzPct val="90000"/>
        <a:buFont typeface="Wingdings" pitchFamily="2" charset="2"/>
        <a:buChar char="n"/>
        <a:tabLst>
          <a:tab pos="266700" algn="l"/>
          <a:tab pos="631825" algn="l"/>
          <a:tab pos="981075" algn="l"/>
        </a:tabLst>
        <a:defRPr>
          <a:solidFill>
            <a:schemeClr val="tx1"/>
          </a:solidFill>
          <a:latin typeface="+mn-lt"/>
          <a:ea typeface="+mn-ea"/>
          <a:cs typeface="+mn-cs"/>
        </a:defRPr>
      </a:lvl1pPr>
      <a:lvl2pPr marL="631825" indent="-185738" algn="l" rtl="0" eaLnBrk="1" fontAlgn="base" hangingPunct="1">
        <a:spcBef>
          <a:spcPct val="0"/>
        </a:spcBef>
        <a:spcAft>
          <a:spcPct val="20000"/>
        </a:spcAft>
        <a:buClr>
          <a:schemeClr val="tx1"/>
        </a:buClr>
        <a:buFont typeface="Arial" charset="0"/>
        <a:buChar char="–"/>
        <a:tabLst>
          <a:tab pos="266700" algn="l"/>
          <a:tab pos="631825" algn="l"/>
          <a:tab pos="981075" algn="l"/>
        </a:tabLst>
        <a:defRPr sz="1600">
          <a:solidFill>
            <a:schemeClr val="tx1"/>
          </a:solidFill>
          <a:latin typeface="+mn-lt"/>
        </a:defRPr>
      </a:lvl2pPr>
      <a:lvl3pPr marL="981075" indent="-169863" algn="l" rtl="0" eaLnBrk="1" fontAlgn="base" hangingPunct="1">
        <a:spcBef>
          <a:spcPct val="0"/>
        </a:spcBef>
        <a:spcAft>
          <a:spcPct val="20000"/>
        </a:spcAft>
        <a:buClr>
          <a:schemeClr val="tx1"/>
        </a:buClr>
        <a:buFont typeface="Wingdings" pitchFamily="2" charset="2"/>
        <a:buChar char="§"/>
        <a:tabLst>
          <a:tab pos="266700" algn="l"/>
          <a:tab pos="631825" algn="l"/>
          <a:tab pos="981075" algn="l"/>
        </a:tabLst>
        <a:defRPr sz="1600">
          <a:solidFill>
            <a:schemeClr val="tx1"/>
          </a:solidFill>
          <a:latin typeface="+mn-lt"/>
        </a:defRPr>
      </a:lvl3pPr>
      <a:lvl4pPr marL="1431925" indent="-173038" algn="l" rtl="0" eaLnBrk="1" fontAlgn="base" hangingPunct="1">
        <a:spcBef>
          <a:spcPct val="0"/>
        </a:spcBef>
        <a:spcAft>
          <a:spcPct val="20000"/>
        </a:spcAft>
        <a:buClr>
          <a:schemeClr val="tx1"/>
        </a:buClr>
        <a:buFont typeface="Wingdings" pitchFamily="2" charset="2"/>
        <a:buChar char="§"/>
        <a:tabLst>
          <a:tab pos="266700" algn="l"/>
          <a:tab pos="631825" algn="l"/>
          <a:tab pos="981075" algn="l"/>
        </a:tabLst>
        <a:defRPr sz="1600">
          <a:solidFill>
            <a:schemeClr val="tx1"/>
          </a:solidFill>
          <a:latin typeface="+mn-lt"/>
        </a:defRPr>
      </a:lvl4pPr>
      <a:lvl5pPr marL="1793875" indent="-180975" algn="l" rtl="0" eaLnBrk="1" fontAlgn="base" hangingPunct="1">
        <a:spcBef>
          <a:spcPct val="0"/>
        </a:spcBef>
        <a:spcAft>
          <a:spcPct val="20000"/>
        </a:spcAft>
        <a:buClr>
          <a:schemeClr val="tx1"/>
        </a:buClr>
        <a:buFont typeface="Wingdings" pitchFamily="2" charset="2"/>
        <a:buChar char="§"/>
        <a:tabLst>
          <a:tab pos="266700" algn="l"/>
          <a:tab pos="631825" algn="l"/>
          <a:tab pos="981075" algn="l"/>
        </a:tabLst>
        <a:defRPr sz="1600">
          <a:solidFill>
            <a:schemeClr val="tx1"/>
          </a:solidFill>
          <a:latin typeface="+mn-lt"/>
        </a:defRPr>
      </a:lvl5pPr>
      <a:lvl6pPr marL="2251075" indent="-180975" algn="l" rtl="0" eaLnBrk="1" fontAlgn="base" hangingPunct="1">
        <a:spcBef>
          <a:spcPct val="0"/>
        </a:spcBef>
        <a:spcAft>
          <a:spcPct val="20000"/>
        </a:spcAft>
        <a:buClr>
          <a:schemeClr val="tx1"/>
        </a:buClr>
        <a:buFont typeface="Wingdings" pitchFamily="2" charset="2"/>
        <a:buChar char="§"/>
        <a:tabLst>
          <a:tab pos="266700" algn="l"/>
          <a:tab pos="631825" algn="l"/>
          <a:tab pos="981075" algn="l"/>
        </a:tabLst>
        <a:defRPr sz="1600">
          <a:solidFill>
            <a:schemeClr val="tx1"/>
          </a:solidFill>
          <a:latin typeface="+mn-lt"/>
        </a:defRPr>
      </a:lvl6pPr>
      <a:lvl7pPr marL="2708275" indent="-180975" algn="l" rtl="0" eaLnBrk="1" fontAlgn="base" hangingPunct="1">
        <a:spcBef>
          <a:spcPct val="0"/>
        </a:spcBef>
        <a:spcAft>
          <a:spcPct val="20000"/>
        </a:spcAft>
        <a:buClr>
          <a:schemeClr val="tx1"/>
        </a:buClr>
        <a:buFont typeface="Wingdings" pitchFamily="2" charset="2"/>
        <a:buChar char="§"/>
        <a:tabLst>
          <a:tab pos="266700" algn="l"/>
          <a:tab pos="631825" algn="l"/>
          <a:tab pos="981075" algn="l"/>
        </a:tabLst>
        <a:defRPr sz="1600">
          <a:solidFill>
            <a:schemeClr val="tx1"/>
          </a:solidFill>
          <a:latin typeface="+mn-lt"/>
        </a:defRPr>
      </a:lvl7pPr>
      <a:lvl8pPr marL="3165475" indent="-180975" algn="l" rtl="0" eaLnBrk="1" fontAlgn="base" hangingPunct="1">
        <a:spcBef>
          <a:spcPct val="0"/>
        </a:spcBef>
        <a:spcAft>
          <a:spcPct val="20000"/>
        </a:spcAft>
        <a:buClr>
          <a:schemeClr val="tx1"/>
        </a:buClr>
        <a:buFont typeface="Wingdings" pitchFamily="2" charset="2"/>
        <a:buChar char="§"/>
        <a:tabLst>
          <a:tab pos="266700" algn="l"/>
          <a:tab pos="631825" algn="l"/>
          <a:tab pos="981075" algn="l"/>
        </a:tabLst>
        <a:defRPr sz="1600">
          <a:solidFill>
            <a:schemeClr val="tx1"/>
          </a:solidFill>
          <a:latin typeface="+mn-lt"/>
        </a:defRPr>
      </a:lvl8pPr>
      <a:lvl9pPr marL="3622675" indent="-180975" algn="l" rtl="0" eaLnBrk="1" fontAlgn="base" hangingPunct="1">
        <a:spcBef>
          <a:spcPct val="0"/>
        </a:spcBef>
        <a:spcAft>
          <a:spcPct val="20000"/>
        </a:spcAft>
        <a:buClr>
          <a:schemeClr val="tx1"/>
        </a:buClr>
        <a:buFont typeface="Wingdings" pitchFamily="2" charset="2"/>
        <a:buChar char="§"/>
        <a:tabLst>
          <a:tab pos="266700" algn="l"/>
          <a:tab pos="631825" algn="l"/>
          <a:tab pos="981075" algn="l"/>
        </a:tabLst>
        <a:defRPr sz="16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Vorlagen Prozessablauf</a:t>
            </a:r>
            <a:endParaRPr lang="de-DE" dirty="0"/>
          </a:p>
        </p:txBody>
      </p:sp>
      <p:sp>
        <p:nvSpPr>
          <p:cNvPr id="3" name="Inhaltsplatzhalter 2"/>
          <p:cNvSpPr>
            <a:spLocks noGrp="1"/>
          </p:cNvSpPr>
          <p:nvPr>
            <p:ph idx="1"/>
          </p:nvPr>
        </p:nvSpPr>
        <p:spPr/>
        <p:txBody>
          <a:bodyPr/>
          <a:lstStyle/>
          <a:p>
            <a:r>
              <a:rPr lang="de-DE" sz="1600" b="1" dirty="0">
                <a:latin typeface="Arial" charset="0"/>
              </a:rPr>
              <a:t>Prozessanfang</a:t>
            </a:r>
            <a:br>
              <a:rPr lang="de-DE" sz="1600" b="1" dirty="0">
                <a:latin typeface="Arial" charset="0"/>
              </a:rPr>
            </a:br>
            <a:r>
              <a:rPr lang="de-DE" sz="1400" dirty="0">
                <a:latin typeface="Arial" charset="0"/>
              </a:rPr>
              <a:t>Jeder Prozessablauf beginnt mit dem Symbol </a:t>
            </a:r>
            <a:r>
              <a:rPr lang="de-DE" sz="1400" b="1" dirty="0">
                <a:latin typeface="Arial" charset="0"/>
              </a:rPr>
              <a:t>Start</a:t>
            </a:r>
            <a:r>
              <a:rPr lang="de-DE" sz="1400" dirty="0">
                <a:latin typeface="Arial" charset="0"/>
              </a:rPr>
              <a:t>. </a:t>
            </a:r>
          </a:p>
          <a:p>
            <a:endParaRPr lang="de-DE" sz="1600" b="1" dirty="0" smtClean="0">
              <a:latin typeface="Arial" charset="0"/>
            </a:endParaRPr>
          </a:p>
          <a:p>
            <a:r>
              <a:rPr lang="de-DE" sz="1600" b="1" dirty="0" smtClean="0">
                <a:latin typeface="Arial" charset="0"/>
              </a:rPr>
              <a:t>Prozessschritt</a:t>
            </a:r>
            <a:r>
              <a:rPr lang="de-DE" sz="1600" b="1" dirty="0">
                <a:latin typeface="Arial" charset="0"/>
              </a:rPr>
              <a:t/>
            </a:r>
            <a:br>
              <a:rPr lang="de-DE" sz="1600" b="1" dirty="0">
                <a:latin typeface="Arial" charset="0"/>
              </a:rPr>
            </a:br>
            <a:r>
              <a:rPr lang="de-DE" sz="1400" dirty="0">
                <a:latin typeface="Arial" charset="0"/>
              </a:rPr>
              <a:t>Dieses Symbol stellt einen Prozessschritt dar und beschreibt eine Tätigkeit.</a:t>
            </a:r>
            <a:br>
              <a:rPr lang="de-DE" sz="1400" dirty="0">
                <a:latin typeface="Arial" charset="0"/>
              </a:rPr>
            </a:br>
            <a:r>
              <a:rPr lang="de-DE" sz="1400" dirty="0">
                <a:latin typeface="Arial" charset="0"/>
              </a:rPr>
              <a:t>Bitte kurze Beschreibungen auswählen und sich an das Format dieser Vorlage halten. Die Prozessschritte sind fortlaufend zu nummerieren. </a:t>
            </a:r>
            <a:endParaRPr lang="de-DE" sz="1600" dirty="0">
              <a:latin typeface="Arial" charset="0"/>
            </a:endParaRPr>
          </a:p>
          <a:p>
            <a:r>
              <a:rPr lang="en-US" sz="1600" b="1" dirty="0" err="1">
                <a:latin typeface="Arial" charset="0"/>
              </a:rPr>
              <a:t>Prüfschritt</a:t>
            </a:r>
            <a:r>
              <a:rPr lang="en-US" sz="1600" b="1" dirty="0">
                <a:latin typeface="Arial" charset="0"/>
              </a:rPr>
              <a:t/>
            </a:r>
            <a:br>
              <a:rPr lang="en-US" sz="1600" b="1" dirty="0">
                <a:latin typeface="Arial" charset="0"/>
              </a:rPr>
            </a:br>
            <a:r>
              <a:rPr lang="de-DE" sz="1400" dirty="0">
                <a:latin typeface="Arial" charset="0"/>
              </a:rPr>
              <a:t>Dieses Symbol bedeutet eine Überprüfung oder Abfrage im Prozessablauf. Die fortlaufende Nummerierung erfolgt zuerst in Richtung der </a:t>
            </a:r>
            <a:r>
              <a:rPr lang="de-DE" sz="1400" b="1" dirty="0">
                <a:latin typeface="Arial" charset="0"/>
              </a:rPr>
              <a:t>Nein-Verzweigung</a:t>
            </a:r>
            <a:r>
              <a:rPr lang="de-DE" sz="1400" dirty="0">
                <a:latin typeface="Arial" charset="0"/>
              </a:rPr>
              <a:t> und wird in der </a:t>
            </a:r>
            <a:r>
              <a:rPr lang="de-DE" sz="1400" b="1" dirty="0">
                <a:latin typeface="Arial" charset="0"/>
              </a:rPr>
              <a:t>Ja-Verzweigung</a:t>
            </a:r>
            <a:r>
              <a:rPr lang="de-DE" sz="1400" dirty="0">
                <a:latin typeface="Arial" charset="0"/>
              </a:rPr>
              <a:t> fortgesetzt. </a:t>
            </a:r>
            <a:br>
              <a:rPr lang="de-DE" sz="1400" dirty="0">
                <a:latin typeface="Arial" charset="0"/>
              </a:rPr>
            </a:br>
            <a:r>
              <a:rPr lang="de-DE" sz="1400" dirty="0">
                <a:latin typeface="Arial" charset="0"/>
              </a:rPr>
              <a:t>Siehe Seite </a:t>
            </a:r>
            <a:r>
              <a:rPr lang="de-DE" sz="1400" b="1" dirty="0">
                <a:latin typeface="Arial" charset="0"/>
              </a:rPr>
              <a:t>3</a:t>
            </a:r>
            <a:r>
              <a:rPr lang="de-DE" sz="1400" dirty="0">
                <a:latin typeface="Arial" charset="0"/>
              </a:rPr>
              <a:t>.</a:t>
            </a:r>
            <a:endParaRPr lang="de-DE" sz="1600" dirty="0">
              <a:latin typeface="Arial" charset="0"/>
            </a:endParaRPr>
          </a:p>
          <a:p>
            <a:r>
              <a:rPr lang="de-DE" sz="1600" b="1" dirty="0">
                <a:latin typeface="Arial" charset="0"/>
              </a:rPr>
              <a:t>Subprozess</a:t>
            </a:r>
            <a:r>
              <a:rPr lang="en-US" sz="1600" b="1" dirty="0">
                <a:latin typeface="Arial" charset="0"/>
              </a:rPr>
              <a:t> </a:t>
            </a:r>
            <a:br>
              <a:rPr lang="en-US" sz="1600" b="1" dirty="0">
                <a:latin typeface="Arial" charset="0"/>
              </a:rPr>
            </a:br>
            <a:r>
              <a:rPr lang="de-DE" sz="1400" dirty="0">
                <a:latin typeface="Arial" charset="0"/>
              </a:rPr>
              <a:t>Dieses Symbol verlinkt zu einem bereits vorhandenen Subprozess.</a:t>
            </a:r>
            <a:endParaRPr lang="de-DE" sz="1400" b="1" dirty="0">
              <a:latin typeface="Arial" charset="0"/>
            </a:endParaRPr>
          </a:p>
          <a:p>
            <a:r>
              <a:rPr lang="de-DE" sz="1600" b="1" dirty="0">
                <a:latin typeface="Arial" charset="0"/>
              </a:rPr>
              <a:t>Prozessende</a:t>
            </a:r>
            <a:r>
              <a:rPr lang="en-US" sz="1600" b="1" dirty="0">
                <a:latin typeface="Arial" charset="0"/>
              </a:rPr>
              <a:t> </a:t>
            </a:r>
            <a:br>
              <a:rPr lang="en-US" sz="1600" b="1" dirty="0">
                <a:latin typeface="Arial" charset="0"/>
              </a:rPr>
            </a:br>
            <a:r>
              <a:rPr lang="de-DE" sz="1400" dirty="0">
                <a:latin typeface="Arial" charset="0"/>
              </a:rPr>
              <a:t>Jeder Prozessablauf schließt mit dem Symbol </a:t>
            </a:r>
            <a:r>
              <a:rPr lang="de-DE" sz="1400" b="1" dirty="0">
                <a:latin typeface="Arial" charset="0"/>
              </a:rPr>
              <a:t>Ende</a:t>
            </a:r>
            <a:r>
              <a:rPr lang="de-DE" sz="1400" dirty="0">
                <a:latin typeface="Arial" charset="0"/>
              </a:rPr>
              <a:t> ab.</a:t>
            </a:r>
            <a:endParaRPr lang="de-DE" sz="1400" b="1" dirty="0">
              <a:latin typeface="Arial" charset="0"/>
            </a:endParaRPr>
          </a:p>
          <a:p>
            <a:r>
              <a:rPr lang="de-DE" sz="1600" b="1" dirty="0">
                <a:latin typeface="Arial" charset="0"/>
              </a:rPr>
              <a:t>Fließlinie</a:t>
            </a:r>
            <a:br>
              <a:rPr lang="de-DE" sz="1600" b="1" dirty="0">
                <a:latin typeface="Arial" charset="0"/>
              </a:rPr>
            </a:br>
            <a:r>
              <a:rPr lang="de-DE" sz="1400" dirty="0">
                <a:latin typeface="Arial" charset="0"/>
              </a:rPr>
              <a:t>Die Fließlinie verbindet zwei Prozessschritte.</a:t>
            </a:r>
          </a:p>
          <a:p>
            <a:endParaRPr lang="de-DE" sz="1400" dirty="0"/>
          </a:p>
        </p:txBody>
      </p:sp>
      <p:cxnSp>
        <p:nvCxnSpPr>
          <p:cNvPr id="5" name="AutoShape 25"/>
          <p:cNvCxnSpPr>
            <a:cxnSpLocks noChangeShapeType="1"/>
            <a:stCxn id="9" idx="2"/>
          </p:cNvCxnSpPr>
          <p:nvPr/>
        </p:nvCxnSpPr>
        <p:spPr bwMode="auto">
          <a:xfrm>
            <a:off x="1628775" y="1110903"/>
            <a:ext cx="0" cy="197812"/>
          </a:xfrm>
          <a:prstGeom prst="straightConnector1">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 name="AutoShape 26"/>
          <p:cNvCxnSpPr>
            <a:cxnSpLocks noChangeShapeType="1"/>
            <a:stCxn id="11" idx="2"/>
          </p:cNvCxnSpPr>
          <p:nvPr/>
        </p:nvCxnSpPr>
        <p:spPr bwMode="auto">
          <a:xfrm>
            <a:off x="1624012" y="2193935"/>
            <a:ext cx="4763" cy="180975"/>
          </a:xfrm>
          <a:prstGeom prst="straightConnector1">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 name="AutoShape 15"/>
          <p:cNvCxnSpPr>
            <a:cxnSpLocks noChangeShapeType="1"/>
            <a:stCxn id="14" idx="2"/>
          </p:cNvCxnSpPr>
          <p:nvPr/>
        </p:nvCxnSpPr>
        <p:spPr bwMode="auto">
          <a:xfrm>
            <a:off x="1624011" y="3423002"/>
            <a:ext cx="4764" cy="387621"/>
          </a:xfrm>
          <a:prstGeom prst="straightConnector1">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 name="AutoShape 16"/>
          <p:cNvCxnSpPr>
            <a:cxnSpLocks noChangeShapeType="1"/>
            <a:stCxn id="14" idx="3"/>
          </p:cNvCxnSpPr>
          <p:nvPr/>
        </p:nvCxnSpPr>
        <p:spPr bwMode="auto">
          <a:xfrm flipV="1">
            <a:off x="2210437" y="3292147"/>
            <a:ext cx="336231" cy="1"/>
          </a:xfrm>
          <a:prstGeom prst="straightConnector1">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 name="AutoShape 2"/>
          <p:cNvSpPr>
            <a:spLocks noChangeArrowheads="1"/>
          </p:cNvSpPr>
          <p:nvPr/>
        </p:nvSpPr>
        <p:spPr bwMode="auto">
          <a:xfrm>
            <a:off x="1042348" y="980728"/>
            <a:ext cx="1172853" cy="130175"/>
          </a:xfrm>
          <a:prstGeom prst="flowChartAlternateProcess">
            <a:avLst/>
          </a:prstGeom>
          <a:solidFill>
            <a:srgbClr val="0070C0"/>
          </a:solidFill>
          <a:ln w="3175">
            <a:solidFill>
              <a:schemeClr val="tx1"/>
            </a:solidFill>
            <a:miter lim="800000"/>
            <a:headEnd/>
            <a:tailEnd/>
          </a:ln>
          <a:effectLst/>
          <a:extLst/>
        </p:spPr>
        <p:txBody>
          <a:bodyPr wrap="none" anchor="ctr"/>
          <a:lstStyle/>
          <a:p>
            <a:pPr algn="ctr" eaLnBrk="0" hangingPunct="0"/>
            <a:r>
              <a:rPr lang="de-DE" sz="600" dirty="0">
                <a:solidFill>
                  <a:schemeClr val="bg1"/>
                </a:solidFill>
                <a:latin typeface="Arial" charset="0"/>
              </a:rPr>
              <a:t>Start</a:t>
            </a:r>
          </a:p>
        </p:txBody>
      </p:sp>
      <p:grpSp>
        <p:nvGrpSpPr>
          <p:cNvPr id="10" name="Group 67"/>
          <p:cNvGrpSpPr>
            <a:grpSpLocks/>
          </p:cNvGrpSpPr>
          <p:nvPr/>
        </p:nvGrpSpPr>
        <p:grpSpPr bwMode="auto">
          <a:xfrm>
            <a:off x="1037585" y="1932226"/>
            <a:ext cx="1172853" cy="261709"/>
            <a:chOff x="912" y="318"/>
            <a:chExt cx="1134" cy="340"/>
          </a:xfrm>
          <a:solidFill>
            <a:srgbClr val="0070C0"/>
          </a:solidFill>
        </p:grpSpPr>
        <p:sp>
          <p:nvSpPr>
            <p:cNvPr id="11" name="Rectangle 5"/>
            <p:cNvSpPr>
              <a:spLocks noChangeArrowheads="1"/>
            </p:cNvSpPr>
            <p:nvPr/>
          </p:nvSpPr>
          <p:spPr bwMode="auto">
            <a:xfrm>
              <a:off x="912" y="318"/>
              <a:ext cx="1134" cy="340"/>
            </a:xfrm>
            <a:prstGeom prst="rect">
              <a:avLst/>
            </a:prstGeom>
            <a:grp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accent2"/>
                    </a:outerShdw>
                  </a:effectLst>
                </a14:hiddenEffects>
              </a:ext>
            </a:extLst>
          </p:spPr>
          <p:txBody>
            <a:bodyPr lIns="0" tIns="0" rIns="0" bIns="0" anchor="ctr" anchorCtr="1"/>
            <a:lstStyle/>
            <a:p>
              <a:pPr algn="ctr" eaLnBrk="0" hangingPunct="0"/>
              <a:r>
                <a:rPr lang="de-DE" sz="600" dirty="0" smtClean="0">
                  <a:solidFill>
                    <a:schemeClr val="bg1"/>
                  </a:solidFill>
                  <a:latin typeface="Arial" charset="0"/>
                </a:rPr>
                <a:t>Prozessschritt</a:t>
              </a:r>
              <a:endParaRPr lang="de-DE" sz="600" dirty="0">
                <a:solidFill>
                  <a:schemeClr val="bg1"/>
                </a:solidFill>
                <a:latin typeface="Arial" charset="0"/>
              </a:endParaRPr>
            </a:p>
          </p:txBody>
        </p:sp>
        <p:sp>
          <p:nvSpPr>
            <p:cNvPr id="12" name="Rectangle 6"/>
            <p:cNvSpPr>
              <a:spLocks noChangeArrowheads="1"/>
            </p:cNvSpPr>
            <p:nvPr/>
          </p:nvSpPr>
          <p:spPr bwMode="auto">
            <a:xfrm>
              <a:off x="912" y="318"/>
              <a:ext cx="113" cy="113"/>
            </a:xfrm>
            <a:prstGeom prst="rect">
              <a:avLst/>
            </a:prstGeom>
            <a:solidFill>
              <a:schemeClr val="bg1">
                <a:lumMod val="75000"/>
              </a:schemeClr>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accent2"/>
                    </a:outerShdw>
                  </a:effectLst>
                </a14:hiddenEffects>
              </a:ext>
            </a:extLst>
          </p:spPr>
          <p:txBody>
            <a:bodyPr wrap="none" anchor="ctr"/>
            <a:lstStyle/>
            <a:p>
              <a:pPr algn="ctr" eaLnBrk="0" hangingPunct="0"/>
              <a:r>
                <a:rPr lang="de-DE" sz="600" dirty="0">
                  <a:latin typeface="Arial" charset="0"/>
                </a:rPr>
                <a:t>1</a:t>
              </a:r>
            </a:p>
          </p:txBody>
        </p:sp>
      </p:grpSp>
      <p:grpSp>
        <p:nvGrpSpPr>
          <p:cNvPr id="13" name="Group 69"/>
          <p:cNvGrpSpPr>
            <a:grpSpLocks/>
          </p:cNvGrpSpPr>
          <p:nvPr/>
        </p:nvGrpSpPr>
        <p:grpSpPr bwMode="auto">
          <a:xfrm>
            <a:off x="1037584" y="3161293"/>
            <a:ext cx="1172853" cy="261709"/>
            <a:chOff x="912" y="1358"/>
            <a:chExt cx="1134" cy="340"/>
          </a:xfrm>
          <a:solidFill>
            <a:srgbClr val="0070C0"/>
          </a:solidFill>
        </p:grpSpPr>
        <p:sp>
          <p:nvSpPr>
            <p:cNvPr id="14" name="AutoShape 20"/>
            <p:cNvSpPr>
              <a:spLocks noChangeArrowheads="1"/>
            </p:cNvSpPr>
            <p:nvPr/>
          </p:nvSpPr>
          <p:spPr bwMode="auto">
            <a:xfrm>
              <a:off x="912" y="1358"/>
              <a:ext cx="1134" cy="340"/>
            </a:xfrm>
            <a:prstGeom prst="flowChartPreparation">
              <a:avLst/>
            </a:prstGeom>
            <a:grp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accent2"/>
                    </a:outerShdw>
                  </a:effectLst>
                </a14:hiddenEffects>
              </a:ext>
            </a:extLst>
          </p:spPr>
          <p:txBody>
            <a:bodyPr lIns="0" tIns="0" rIns="0" bIns="0" anchor="ctr" anchorCtr="1"/>
            <a:lstStyle/>
            <a:p>
              <a:pPr algn="ctr" eaLnBrk="0" hangingPunct="0"/>
              <a:r>
                <a:rPr lang="de-DE" sz="600" dirty="0" smtClean="0">
                  <a:solidFill>
                    <a:schemeClr val="bg1"/>
                  </a:solidFill>
                  <a:latin typeface="Arial" charset="0"/>
                </a:rPr>
                <a:t>Prüfschritt</a:t>
              </a:r>
              <a:endParaRPr lang="de-DE" sz="600" dirty="0">
                <a:solidFill>
                  <a:schemeClr val="bg1"/>
                </a:solidFill>
                <a:latin typeface="Arial" charset="0"/>
              </a:endParaRPr>
            </a:p>
          </p:txBody>
        </p:sp>
        <p:sp>
          <p:nvSpPr>
            <p:cNvPr id="15" name="Rectangle 21"/>
            <p:cNvSpPr>
              <a:spLocks noChangeArrowheads="1"/>
            </p:cNvSpPr>
            <p:nvPr/>
          </p:nvSpPr>
          <p:spPr bwMode="auto">
            <a:xfrm>
              <a:off x="912" y="1488"/>
              <a:ext cx="113" cy="113"/>
            </a:xfrm>
            <a:prstGeom prst="rect">
              <a:avLst/>
            </a:prstGeom>
            <a:solidFill>
              <a:schemeClr val="bg1">
                <a:lumMod val="75000"/>
              </a:schemeClr>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accent2"/>
                    </a:outerShdw>
                  </a:effectLst>
                </a14:hiddenEffects>
              </a:ext>
            </a:extLst>
          </p:spPr>
          <p:txBody>
            <a:bodyPr wrap="none" anchor="ctr"/>
            <a:lstStyle/>
            <a:p>
              <a:pPr algn="ctr" eaLnBrk="0" hangingPunct="0"/>
              <a:r>
                <a:rPr lang="de-DE" sz="600" dirty="0" smtClean="0">
                  <a:latin typeface="Arial" charset="0"/>
                </a:rPr>
                <a:t>4</a:t>
              </a:r>
              <a:endParaRPr lang="de-DE" sz="600" dirty="0">
                <a:latin typeface="Arial" charset="0"/>
              </a:endParaRPr>
            </a:p>
          </p:txBody>
        </p:sp>
      </p:grpSp>
      <p:sp>
        <p:nvSpPr>
          <p:cNvPr id="16" name="Textfeld 15"/>
          <p:cNvSpPr txBox="1"/>
          <p:nvPr/>
        </p:nvSpPr>
        <p:spPr>
          <a:xfrm>
            <a:off x="2210437" y="3068960"/>
            <a:ext cx="332142" cy="184666"/>
          </a:xfrm>
          <a:prstGeom prst="rect">
            <a:avLst/>
          </a:prstGeom>
          <a:noFill/>
        </p:spPr>
        <p:txBody>
          <a:bodyPr wrap="none" rtlCol="0">
            <a:spAutoFit/>
          </a:bodyPr>
          <a:lstStyle/>
          <a:p>
            <a:r>
              <a:rPr lang="de-DE" sz="600" dirty="0" smtClean="0">
                <a:latin typeface="Arial" panose="020B0604020202020204" pitchFamily="34" charset="0"/>
                <a:cs typeface="Arial" panose="020B0604020202020204" pitchFamily="34" charset="0"/>
              </a:rPr>
              <a:t>nein</a:t>
            </a:r>
            <a:endParaRPr lang="de-DE" sz="600" dirty="0">
              <a:latin typeface="Arial" panose="020B0604020202020204" pitchFamily="34" charset="0"/>
              <a:cs typeface="Arial" panose="020B0604020202020204" pitchFamily="34" charset="0"/>
            </a:endParaRPr>
          </a:p>
        </p:txBody>
      </p:sp>
      <p:sp>
        <p:nvSpPr>
          <p:cNvPr id="17" name="Textfeld 16"/>
          <p:cNvSpPr txBox="1"/>
          <p:nvPr/>
        </p:nvSpPr>
        <p:spPr>
          <a:xfrm>
            <a:off x="1687220" y="3524479"/>
            <a:ext cx="245580" cy="184666"/>
          </a:xfrm>
          <a:prstGeom prst="rect">
            <a:avLst/>
          </a:prstGeom>
          <a:noFill/>
        </p:spPr>
        <p:txBody>
          <a:bodyPr wrap="none" rtlCol="0">
            <a:spAutoFit/>
          </a:bodyPr>
          <a:lstStyle/>
          <a:p>
            <a:r>
              <a:rPr lang="de-DE" sz="600" dirty="0" smtClean="0">
                <a:latin typeface="Arial" panose="020B0604020202020204" pitchFamily="34" charset="0"/>
                <a:cs typeface="Arial" panose="020B0604020202020204" pitchFamily="34" charset="0"/>
              </a:rPr>
              <a:t>ja</a:t>
            </a:r>
            <a:endParaRPr lang="de-DE" sz="600" dirty="0">
              <a:latin typeface="Arial" panose="020B0604020202020204" pitchFamily="34" charset="0"/>
              <a:cs typeface="Arial" panose="020B0604020202020204" pitchFamily="34" charset="0"/>
            </a:endParaRPr>
          </a:p>
        </p:txBody>
      </p:sp>
      <p:grpSp>
        <p:nvGrpSpPr>
          <p:cNvPr id="18" name="Gruppieren 17"/>
          <p:cNvGrpSpPr/>
          <p:nvPr/>
        </p:nvGrpSpPr>
        <p:grpSpPr>
          <a:xfrm>
            <a:off x="1037583" y="4221088"/>
            <a:ext cx="1172853" cy="313749"/>
            <a:chOff x="1205699" y="5409138"/>
            <a:chExt cx="1172853" cy="313749"/>
          </a:xfrm>
        </p:grpSpPr>
        <p:sp>
          <p:nvSpPr>
            <p:cNvPr id="19" name="Oval 23"/>
            <p:cNvSpPr>
              <a:spLocks noChangeArrowheads="1"/>
            </p:cNvSpPr>
            <p:nvPr/>
          </p:nvSpPr>
          <p:spPr bwMode="auto">
            <a:xfrm>
              <a:off x="1205699" y="5409138"/>
              <a:ext cx="1172853" cy="313749"/>
            </a:xfrm>
            <a:prstGeom prst="ellipse">
              <a:avLst/>
            </a:prstGeom>
            <a:solidFill>
              <a:srgbClr val="0070C0"/>
            </a:solidFill>
            <a:ln w="3175">
              <a:solidFill>
                <a:schemeClr val="tx1"/>
              </a:solidFill>
              <a:miter lim="800000"/>
              <a:headEnd/>
              <a:tailEnd/>
            </a:ln>
            <a:effectLst/>
            <a:extLst/>
          </p:spPr>
          <p:txBody>
            <a:bodyPr wrap="none" anchor="ctr"/>
            <a:lstStyle/>
            <a:p>
              <a:pPr algn="ctr" eaLnBrk="0" hangingPunct="0"/>
              <a:r>
                <a:rPr lang="de-DE" sz="600" dirty="0">
                  <a:solidFill>
                    <a:schemeClr val="bg1"/>
                  </a:solidFill>
                  <a:latin typeface="Arial" charset="0"/>
                </a:rPr>
                <a:t>Diplomarbeit</a:t>
              </a:r>
            </a:p>
          </p:txBody>
        </p:sp>
        <p:sp>
          <p:nvSpPr>
            <p:cNvPr id="20" name="Rectangle 24"/>
            <p:cNvSpPr>
              <a:spLocks noChangeArrowheads="1"/>
            </p:cNvSpPr>
            <p:nvPr/>
          </p:nvSpPr>
          <p:spPr bwMode="auto">
            <a:xfrm>
              <a:off x="1205699" y="5514336"/>
              <a:ext cx="116872" cy="104275"/>
            </a:xfrm>
            <a:prstGeom prst="rect">
              <a:avLst/>
            </a:prstGeom>
            <a:solidFill>
              <a:schemeClr val="bg1">
                <a:lumMod val="75000"/>
              </a:schemeClr>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accent2"/>
                    </a:outerShdw>
                  </a:effectLst>
                </a14:hiddenEffects>
              </a:ext>
            </a:extLst>
          </p:spPr>
          <p:txBody>
            <a:bodyPr wrap="none" anchor="ctr"/>
            <a:lstStyle/>
            <a:p>
              <a:pPr algn="ctr" eaLnBrk="0" hangingPunct="0"/>
              <a:r>
                <a:rPr lang="de-DE" sz="600" dirty="0">
                  <a:latin typeface="Arial" charset="0"/>
                </a:rPr>
                <a:t>2</a:t>
              </a:r>
            </a:p>
          </p:txBody>
        </p:sp>
      </p:grpSp>
      <p:sp>
        <p:nvSpPr>
          <p:cNvPr id="21" name="AutoShape 3"/>
          <p:cNvSpPr>
            <a:spLocks noChangeArrowheads="1"/>
          </p:cNvSpPr>
          <p:nvPr/>
        </p:nvSpPr>
        <p:spPr bwMode="auto">
          <a:xfrm>
            <a:off x="1037582" y="4955009"/>
            <a:ext cx="1172853" cy="130175"/>
          </a:xfrm>
          <a:prstGeom prst="flowChartAlternateProcess">
            <a:avLst/>
          </a:prstGeom>
          <a:solidFill>
            <a:srgbClr val="0070C0"/>
          </a:solidFill>
          <a:ln w="3175">
            <a:solidFill>
              <a:schemeClr val="tx1"/>
            </a:solidFill>
            <a:miter lim="800000"/>
            <a:headEnd/>
            <a:tailEnd/>
          </a:ln>
          <a:effectLst/>
          <a:extLst/>
        </p:spPr>
        <p:txBody>
          <a:bodyPr wrap="none" anchor="ctr"/>
          <a:lstStyle/>
          <a:p>
            <a:pPr algn="ctr" eaLnBrk="0" hangingPunct="0"/>
            <a:r>
              <a:rPr lang="de-DE" sz="600" dirty="0">
                <a:solidFill>
                  <a:schemeClr val="bg1"/>
                </a:solidFill>
                <a:latin typeface="Arial" charset="0"/>
              </a:rPr>
              <a:t>Ende</a:t>
            </a:r>
          </a:p>
        </p:txBody>
      </p:sp>
      <p:cxnSp>
        <p:nvCxnSpPr>
          <p:cNvPr id="22" name="AutoShape 17"/>
          <p:cNvCxnSpPr>
            <a:cxnSpLocks noChangeShapeType="1"/>
          </p:cNvCxnSpPr>
          <p:nvPr/>
        </p:nvCxnSpPr>
        <p:spPr bwMode="auto">
          <a:xfrm>
            <a:off x="1628775" y="5445224"/>
            <a:ext cx="0" cy="360362"/>
          </a:xfrm>
          <a:prstGeom prst="straightConnector1">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30891726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Beispielhafter Prozessablauf</a:t>
            </a:r>
            <a:endParaRPr lang="de-DE" dirty="0"/>
          </a:p>
        </p:txBody>
      </p:sp>
      <p:sp>
        <p:nvSpPr>
          <p:cNvPr id="4" name="AutoShape 2"/>
          <p:cNvSpPr>
            <a:spLocks noChangeArrowheads="1"/>
          </p:cNvSpPr>
          <p:nvPr/>
        </p:nvSpPr>
        <p:spPr bwMode="auto">
          <a:xfrm>
            <a:off x="1064568" y="1878812"/>
            <a:ext cx="1172853" cy="130175"/>
          </a:xfrm>
          <a:prstGeom prst="flowChartAlternateProcess">
            <a:avLst/>
          </a:prstGeom>
          <a:solidFill>
            <a:srgbClr val="0070C0"/>
          </a:solidFill>
          <a:ln w="3175">
            <a:solidFill>
              <a:schemeClr val="tx1"/>
            </a:solidFill>
            <a:miter lim="800000"/>
            <a:headEnd/>
            <a:tailEnd/>
          </a:ln>
          <a:effectLst/>
          <a:extLst/>
        </p:spPr>
        <p:txBody>
          <a:bodyPr wrap="none" anchor="ctr"/>
          <a:lstStyle/>
          <a:p>
            <a:pPr algn="ctr" eaLnBrk="0" hangingPunct="0"/>
            <a:r>
              <a:rPr lang="de-DE" sz="600" dirty="0">
                <a:solidFill>
                  <a:schemeClr val="bg1"/>
                </a:solidFill>
                <a:latin typeface="Arial" charset="0"/>
              </a:rPr>
              <a:t>Start</a:t>
            </a:r>
          </a:p>
        </p:txBody>
      </p:sp>
      <p:sp>
        <p:nvSpPr>
          <p:cNvPr id="5" name="AutoShape 3"/>
          <p:cNvSpPr>
            <a:spLocks noChangeArrowheads="1"/>
          </p:cNvSpPr>
          <p:nvPr/>
        </p:nvSpPr>
        <p:spPr bwMode="auto">
          <a:xfrm>
            <a:off x="1064568" y="4328775"/>
            <a:ext cx="1172853" cy="130175"/>
          </a:xfrm>
          <a:prstGeom prst="flowChartAlternateProcess">
            <a:avLst/>
          </a:prstGeom>
          <a:solidFill>
            <a:srgbClr val="0070C0"/>
          </a:solidFill>
          <a:ln w="3175">
            <a:solidFill>
              <a:schemeClr val="tx1"/>
            </a:solidFill>
            <a:miter lim="800000"/>
            <a:headEnd/>
            <a:tailEnd/>
          </a:ln>
          <a:effectLst/>
          <a:extLst/>
        </p:spPr>
        <p:txBody>
          <a:bodyPr wrap="none" anchor="ctr"/>
          <a:lstStyle/>
          <a:p>
            <a:pPr algn="ctr" eaLnBrk="0" hangingPunct="0"/>
            <a:r>
              <a:rPr lang="de-DE" sz="600" dirty="0">
                <a:solidFill>
                  <a:schemeClr val="bg1"/>
                </a:solidFill>
                <a:latin typeface="Arial" charset="0"/>
              </a:rPr>
              <a:t>Ende</a:t>
            </a:r>
          </a:p>
        </p:txBody>
      </p:sp>
      <p:grpSp>
        <p:nvGrpSpPr>
          <p:cNvPr id="6" name="Group 67"/>
          <p:cNvGrpSpPr>
            <a:grpSpLocks/>
          </p:cNvGrpSpPr>
          <p:nvPr/>
        </p:nvGrpSpPr>
        <p:grpSpPr bwMode="auto">
          <a:xfrm>
            <a:off x="1064568" y="2177527"/>
            <a:ext cx="1172853" cy="261709"/>
            <a:chOff x="912" y="318"/>
            <a:chExt cx="1134" cy="340"/>
          </a:xfrm>
          <a:solidFill>
            <a:srgbClr val="0070C0"/>
          </a:solidFill>
        </p:grpSpPr>
        <p:sp>
          <p:nvSpPr>
            <p:cNvPr id="7" name="Rectangle 5"/>
            <p:cNvSpPr>
              <a:spLocks noChangeArrowheads="1"/>
            </p:cNvSpPr>
            <p:nvPr/>
          </p:nvSpPr>
          <p:spPr bwMode="auto">
            <a:xfrm>
              <a:off x="912" y="318"/>
              <a:ext cx="1134" cy="340"/>
            </a:xfrm>
            <a:prstGeom prst="rect">
              <a:avLst/>
            </a:prstGeom>
            <a:grp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accent2"/>
                    </a:outerShdw>
                  </a:effectLst>
                </a14:hiddenEffects>
              </a:ext>
            </a:extLst>
          </p:spPr>
          <p:txBody>
            <a:bodyPr lIns="0" tIns="0" rIns="0" bIns="0" anchor="ctr" anchorCtr="1"/>
            <a:lstStyle/>
            <a:p>
              <a:pPr algn="ctr" eaLnBrk="0" hangingPunct="0"/>
              <a:r>
                <a:rPr lang="de-DE" sz="600" dirty="0" smtClean="0">
                  <a:solidFill>
                    <a:schemeClr val="bg1"/>
                  </a:solidFill>
                  <a:latin typeface="Arial" charset="0"/>
                </a:rPr>
                <a:t>Text</a:t>
              </a:r>
              <a:endParaRPr lang="de-DE" sz="600" dirty="0">
                <a:solidFill>
                  <a:schemeClr val="bg1"/>
                </a:solidFill>
                <a:latin typeface="Arial" charset="0"/>
              </a:endParaRPr>
            </a:p>
          </p:txBody>
        </p:sp>
        <p:sp>
          <p:nvSpPr>
            <p:cNvPr id="8" name="Rectangle 6"/>
            <p:cNvSpPr>
              <a:spLocks noChangeArrowheads="1"/>
            </p:cNvSpPr>
            <p:nvPr/>
          </p:nvSpPr>
          <p:spPr bwMode="auto">
            <a:xfrm>
              <a:off x="912" y="318"/>
              <a:ext cx="113" cy="113"/>
            </a:xfrm>
            <a:prstGeom prst="rect">
              <a:avLst/>
            </a:prstGeom>
            <a:solidFill>
              <a:schemeClr val="bg1">
                <a:lumMod val="75000"/>
              </a:schemeClr>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accent2"/>
                    </a:outerShdw>
                  </a:effectLst>
                </a14:hiddenEffects>
              </a:ext>
            </a:extLst>
          </p:spPr>
          <p:txBody>
            <a:bodyPr wrap="none" anchor="ctr"/>
            <a:lstStyle/>
            <a:p>
              <a:pPr algn="ctr" eaLnBrk="0" hangingPunct="0"/>
              <a:r>
                <a:rPr lang="de-DE" sz="600" dirty="0">
                  <a:latin typeface="Arial" charset="0"/>
                </a:rPr>
                <a:t>1</a:t>
              </a:r>
            </a:p>
          </p:txBody>
        </p:sp>
      </p:grpSp>
      <p:grpSp>
        <p:nvGrpSpPr>
          <p:cNvPr id="9" name="Group 68"/>
          <p:cNvGrpSpPr>
            <a:grpSpLocks/>
          </p:cNvGrpSpPr>
          <p:nvPr/>
        </p:nvGrpSpPr>
        <p:grpSpPr bwMode="auto">
          <a:xfrm>
            <a:off x="1064568" y="2607776"/>
            <a:ext cx="1172853" cy="261709"/>
            <a:chOff x="912" y="838"/>
            <a:chExt cx="1134" cy="340"/>
          </a:xfrm>
        </p:grpSpPr>
        <p:sp>
          <p:nvSpPr>
            <p:cNvPr id="10" name="Rectangle 8"/>
            <p:cNvSpPr>
              <a:spLocks noChangeArrowheads="1"/>
            </p:cNvSpPr>
            <p:nvPr/>
          </p:nvSpPr>
          <p:spPr bwMode="auto">
            <a:xfrm>
              <a:off x="912" y="838"/>
              <a:ext cx="1134" cy="340"/>
            </a:xfrm>
            <a:prstGeom prst="rect">
              <a:avLst/>
            </a:prstGeom>
            <a:solidFill>
              <a:srgbClr val="0070C0"/>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accent2"/>
                    </a:outerShdw>
                  </a:effectLst>
                </a14:hiddenEffects>
              </a:ext>
            </a:extLst>
          </p:spPr>
          <p:txBody>
            <a:bodyPr lIns="0" tIns="0" rIns="0" bIns="0" anchor="ctr" anchorCtr="1"/>
            <a:lstStyle/>
            <a:p>
              <a:pPr algn="ctr" eaLnBrk="0" hangingPunct="0"/>
              <a:endParaRPr lang="de-DE" sz="600" dirty="0">
                <a:latin typeface="Arial" charset="0"/>
              </a:endParaRPr>
            </a:p>
            <a:p>
              <a:pPr algn="ctr" eaLnBrk="0" hangingPunct="0"/>
              <a:r>
                <a:rPr lang="de-DE" sz="600" dirty="0" smtClean="0">
                  <a:solidFill>
                    <a:schemeClr val="bg1"/>
                  </a:solidFill>
                  <a:latin typeface="Arial" charset="0"/>
                </a:rPr>
                <a:t>Text</a:t>
              </a:r>
              <a:endParaRPr lang="de-DE" sz="600" dirty="0">
                <a:solidFill>
                  <a:schemeClr val="bg1"/>
                </a:solidFill>
                <a:latin typeface="Arial" charset="0"/>
              </a:endParaRPr>
            </a:p>
            <a:p>
              <a:pPr algn="ctr" eaLnBrk="0" hangingPunct="0"/>
              <a:endParaRPr lang="de-DE" sz="600" dirty="0">
                <a:latin typeface="Arial" charset="0"/>
              </a:endParaRPr>
            </a:p>
          </p:txBody>
        </p:sp>
        <p:sp>
          <p:nvSpPr>
            <p:cNvPr id="11" name="Rectangle 9"/>
            <p:cNvSpPr>
              <a:spLocks noChangeArrowheads="1"/>
            </p:cNvSpPr>
            <p:nvPr/>
          </p:nvSpPr>
          <p:spPr bwMode="auto">
            <a:xfrm>
              <a:off x="912" y="838"/>
              <a:ext cx="113" cy="113"/>
            </a:xfrm>
            <a:prstGeom prst="rect">
              <a:avLst/>
            </a:prstGeom>
            <a:solidFill>
              <a:schemeClr val="bg1">
                <a:lumMod val="75000"/>
              </a:schemeClr>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accent2"/>
                    </a:outerShdw>
                  </a:effectLst>
                </a14:hiddenEffects>
              </a:ext>
            </a:extLst>
          </p:spPr>
          <p:txBody>
            <a:bodyPr wrap="none" anchor="ctr" anchorCtr="1"/>
            <a:lstStyle/>
            <a:p>
              <a:pPr algn="ctr" eaLnBrk="0" hangingPunct="0"/>
              <a:r>
                <a:rPr lang="de-DE" sz="600" dirty="0">
                  <a:latin typeface="Arial" charset="0"/>
                </a:rPr>
                <a:t>2</a:t>
              </a:r>
            </a:p>
          </p:txBody>
        </p:sp>
      </p:grpSp>
      <p:grpSp>
        <p:nvGrpSpPr>
          <p:cNvPr id="12" name="Group 70"/>
          <p:cNvGrpSpPr>
            <a:grpSpLocks/>
          </p:cNvGrpSpPr>
          <p:nvPr/>
        </p:nvGrpSpPr>
        <p:grpSpPr bwMode="auto">
          <a:xfrm>
            <a:off x="1064568" y="3038025"/>
            <a:ext cx="1172853" cy="261709"/>
            <a:chOff x="912" y="1878"/>
            <a:chExt cx="1134" cy="340"/>
          </a:xfrm>
          <a:solidFill>
            <a:srgbClr val="0070C0"/>
          </a:solidFill>
        </p:grpSpPr>
        <p:sp>
          <p:nvSpPr>
            <p:cNvPr id="13" name="Rectangle 11"/>
            <p:cNvSpPr>
              <a:spLocks noChangeArrowheads="1"/>
            </p:cNvSpPr>
            <p:nvPr/>
          </p:nvSpPr>
          <p:spPr bwMode="auto">
            <a:xfrm>
              <a:off x="912" y="1878"/>
              <a:ext cx="1134" cy="340"/>
            </a:xfrm>
            <a:prstGeom prst="rect">
              <a:avLst/>
            </a:prstGeom>
            <a:grp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accent2"/>
                    </a:outerShdw>
                  </a:effectLst>
                </a14:hiddenEffects>
              </a:ext>
            </a:extLst>
          </p:spPr>
          <p:txBody>
            <a:bodyPr lIns="0" tIns="0" rIns="0" bIns="0" anchor="ctr" anchorCtr="1"/>
            <a:lstStyle/>
            <a:p>
              <a:pPr algn="ctr" eaLnBrk="0" hangingPunct="0"/>
              <a:r>
                <a:rPr lang="de-DE" sz="600" dirty="0" smtClean="0">
                  <a:solidFill>
                    <a:schemeClr val="bg1"/>
                  </a:solidFill>
                  <a:latin typeface="Arial" charset="0"/>
                </a:rPr>
                <a:t>Text</a:t>
              </a:r>
              <a:endParaRPr lang="de-DE" sz="600" dirty="0">
                <a:solidFill>
                  <a:schemeClr val="bg1"/>
                </a:solidFill>
                <a:latin typeface="Arial" charset="0"/>
              </a:endParaRPr>
            </a:p>
          </p:txBody>
        </p:sp>
        <p:sp>
          <p:nvSpPr>
            <p:cNvPr id="14" name="Rectangle 12"/>
            <p:cNvSpPr>
              <a:spLocks noChangeArrowheads="1"/>
            </p:cNvSpPr>
            <p:nvPr/>
          </p:nvSpPr>
          <p:spPr bwMode="auto">
            <a:xfrm>
              <a:off x="912" y="1878"/>
              <a:ext cx="113" cy="113"/>
            </a:xfrm>
            <a:prstGeom prst="rect">
              <a:avLst/>
            </a:prstGeom>
            <a:solidFill>
              <a:schemeClr val="bg1">
                <a:lumMod val="75000"/>
              </a:schemeClr>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accent2"/>
                    </a:outerShdw>
                  </a:effectLst>
                </a14:hiddenEffects>
              </a:ext>
            </a:extLst>
          </p:spPr>
          <p:txBody>
            <a:bodyPr wrap="none" anchor="ctr"/>
            <a:lstStyle/>
            <a:p>
              <a:pPr algn="ctr" eaLnBrk="0" hangingPunct="0"/>
              <a:r>
                <a:rPr lang="de-DE" sz="600" dirty="0" smtClean="0">
                  <a:latin typeface="Arial" charset="0"/>
                </a:rPr>
                <a:t>3</a:t>
              </a:r>
              <a:endParaRPr lang="de-DE" sz="600" dirty="0">
                <a:latin typeface="Arial" charset="0"/>
              </a:endParaRPr>
            </a:p>
          </p:txBody>
        </p:sp>
      </p:grpSp>
      <p:grpSp>
        <p:nvGrpSpPr>
          <p:cNvPr id="15" name="Group 71"/>
          <p:cNvGrpSpPr>
            <a:grpSpLocks/>
          </p:cNvGrpSpPr>
          <p:nvPr/>
        </p:nvGrpSpPr>
        <p:grpSpPr bwMode="auto">
          <a:xfrm>
            <a:off x="1064568" y="3898523"/>
            <a:ext cx="1172853" cy="261709"/>
            <a:chOff x="912" y="2529"/>
            <a:chExt cx="1134" cy="340"/>
          </a:xfrm>
          <a:solidFill>
            <a:srgbClr val="0070C0"/>
          </a:solidFill>
        </p:grpSpPr>
        <p:sp>
          <p:nvSpPr>
            <p:cNvPr id="16" name="Rectangle 14"/>
            <p:cNvSpPr>
              <a:spLocks noChangeArrowheads="1"/>
            </p:cNvSpPr>
            <p:nvPr/>
          </p:nvSpPr>
          <p:spPr bwMode="auto">
            <a:xfrm>
              <a:off x="912" y="2529"/>
              <a:ext cx="1134" cy="340"/>
            </a:xfrm>
            <a:prstGeom prst="rect">
              <a:avLst/>
            </a:prstGeom>
            <a:grp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accent2"/>
                    </a:outerShdw>
                  </a:effectLst>
                </a14:hiddenEffects>
              </a:ext>
            </a:extLst>
          </p:spPr>
          <p:txBody>
            <a:bodyPr lIns="0" tIns="0" rIns="0" bIns="0" anchor="ctr" anchorCtr="1"/>
            <a:lstStyle/>
            <a:p>
              <a:pPr algn="ctr" eaLnBrk="0" hangingPunct="0"/>
              <a:r>
                <a:rPr lang="de-DE" sz="600" dirty="0" smtClean="0">
                  <a:solidFill>
                    <a:schemeClr val="bg1"/>
                  </a:solidFill>
                  <a:latin typeface="Arial" charset="0"/>
                </a:rPr>
                <a:t>Text</a:t>
              </a:r>
              <a:endParaRPr lang="de-DE" sz="600" dirty="0">
                <a:solidFill>
                  <a:schemeClr val="bg1"/>
                </a:solidFill>
                <a:latin typeface="Arial" charset="0"/>
              </a:endParaRPr>
            </a:p>
          </p:txBody>
        </p:sp>
        <p:sp>
          <p:nvSpPr>
            <p:cNvPr id="17" name="Rectangle 15"/>
            <p:cNvSpPr>
              <a:spLocks noChangeArrowheads="1"/>
            </p:cNvSpPr>
            <p:nvPr/>
          </p:nvSpPr>
          <p:spPr bwMode="auto">
            <a:xfrm>
              <a:off x="912" y="2529"/>
              <a:ext cx="113" cy="113"/>
            </a:xfrm>
            <a:prstGeom prst="rect">
              <a:avLst/>
            </a:prstGeom>
            <a:solidFill>
              <a:schemeClr val="bg1">
                <a:lumMod val="75000"/>
              </a:schemeClr>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accent2"/>
                    </a:outerShdw>
                  </a:effectLst>
                </a14:hiddenEffects>
              </a:ext>
            </a:extLst>
          </p:spPr>
          <p:txBody>
            <a:bodyPr wrap="none" anchor="ctr"/>
            <a:lstStyle/>
            <a:p>
              <a:pPr algn="ctr" eaLnBrk="0" hangingPunct="0"/>
              <a:r>
                <a:rPr lang="de-DE" sz="600" dirty="0" smtClean="0">
                  <a:latin typeface="Arial" charset="0"/>
                </a:rPr>
                <a:t>5</a:t>
              </a:r>
              <a:endParaRPr lang="de-DE" sz="600" dirty="0">
                <a:latin typeface="Arial" charset="0"/>
              </a:endParaRPr>
            </a:p>
          </p:txBody>
        </p:sp>
      </p:grpSp>
      <p:grpSp>
        <p:nvGrpSpPr>
          <p:cNvPr id="18" name="Group 69"/>
          <p:cNvGrpSpPr>
            <a:grpSpLocks/>
          </p:cNvGrpSpPr>
          <p:nvPr/>
        </p:nvGrpSpPr>
        <p:grpSpPr bwMode="auto">
          <a:xfrm>
            <a:off x="1064566" y="3468274"/>
            <a:ext cx="1172853" cy="261709"/>
            <a:chOff x="912" y="1358"/>
            <a:chExt cx="1134" cy="340"/>
          </a:xfrm>
          <a:solidFill>
            <a:srgbClr val="0070C0"/>
          </a:solidFill>
        </p:grpSpPr>
        <p:sp>
          <p:nvSpPr>
            <p:cNvPr id="19" name="AutoShape 20"/>
            <p:cNvSpPr>
              <a:spLocks noChangeArrowheads="1"/>
            </p:cNvSpPr>
            <p:nvPr/>
          </p:nvSpPr>
          <p:spPr bwMode="auto">
            <a:xfrm>
              <a:off x="912" y="1358"/>
              <a:ext cx="1134" cy="340"/>
            </a:xfrm>
            <a:prstGeom prst="flowChartPreparation">
              <a:avLst/>
            </a:prstGeom>
            <a:grp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accent2"/>
                    </a:outerShdw>
                  </a:effectLst>
                </a14:hiddenEffects>
              </a:ext>
            </a:extLst>
          </p:spPr>
          <p:txBody>
            <a:bodyPr lIns="0" tIns="0" rIns="0" bIns="0" anchor="ctr" anchorCtr="1"/>
            <a:lstStyle/>
            <a:p>
              <a:pPr algn="ctr" eaLnBrk="0" hangingPunct="0"/>
              <a:r>
                <a:rPr lang="de-DE" sz="600" dirty="0" smtClean="0">
                  <a:solidFill>
                    <a:schemeClr val="bg1"/>
                  </a:solidFill>
                  <a:latin typeface="Arial" charset="0"/>
                </a:rPr>
                <a:t>Text</a:t>
              </a:r>
              <a:endParaRPr lang="de-DE" sz="600" dirty="0">
                <a:solidFill>
                  <a:schemeClr val="bg1"/>
                </a:solidFill>
                <a:latin typeface="Arial" charset="0"/>
              </a:endParaRPr>
            </a:p>
          </p:txBody>
        </p:sp>
        <p:sp>
          <p:nvSpPr>
            <p:cNvPr id="20" name="Rectangle 21"/>
            <p:cNvSpPr>
              <a:spLocks noChangeArrowheads="1"/>
            </p:cNvSpPr>
            <p:nvPr/>
          </p:nvSpPr>
          <p:spPr bwMode="auto">
            <a:xfrm>
              <a:off x="912" y="1488"/>
              <a:ext cx="113" cy="113"/>
            </a:xfrm>
            <a:prstGeom prst="rect">
              <a:avLst/>
            </a:prstGeom>
            <a:solidFill>
              <a:schemeClr val="bg1">
                <a:lumMod val="75000"/>
              </a:schemeClr>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accent2"/>
                    </a:outerShdw>
                  </a:effectLst>
                </a14:hiddenEffects>
              </a:ext>
            </a:extLst>
          </p:spPr>
          <p:txBody>
            <a:bodyPr wrap="none" anchor="ctr"/>
            <a:lstStyle/>
            <a:p>
              <a:pPr algn="ctr" eaLnBrk="0" hangingPunct="0"/>
              <a:r>
                <a:rPr lang="de-DE" sz="600" dirty="0" smtClean="0">
                  <a:latin typeface="Arial" charset="0"/>
                </a:rPr>
                <a:t>4</a:t>
              </a:r>
              <a:endParaRPr lang="de-DE" sz="600" dirty="0">
                <a:latin typeface="Arial" charset="0"/>
              </a:endParaRPr>
            </a:p>
          </p:txBody>
        </p:sp>
      </p:grpSp>
      <p:cxnSp>
        <p:nvCxnSpPr>
          <p:cNvPr id="21" name="AutoShape 24"/>
          <p:cNvCxnSpPr>
            <a:cxnSpLocks noChangeShapeType="1"/>
            <a:stCxn id="4" idx="2"/>
            <a:endCxn id="7" idx="0"/>
          </p:cNvCxnSpPr>
          <p:nvPr/>
        </p:nvCxnSpPr>
        <p:spPr bwMode="auto">
          <a:xfrm>
            <a:off x="1650995" y="2008987"/>
            <a:ext cx="0" cy="168540"/>
          </a:xfrm>
          <a:prstGeom prst="straightConnector1">
            <a:avLst/>
          </a:prstGeom>
          <a:noFill/>
          <a:ln w="31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 name="AutoShape 25"/>
          <p:cNvCxnSpPr>
            <a:cxnSpLocks noChangeShapeType="1"/>
            <a:stCxn id="7" idx="2"/>
            <a:endCxn id="10" idx="0"/>
          </p:cNvCxnSpPr>
          <p:nvPr/>
        </p:nvCxnSpPr>
        <p:spPr bwMode="auto">
          <a:xfrm>
            <a:off x="1650995" y="2439236"/>
            <a:ext cx="0" cy="168540"/>
          </a:xfrm>
          <a:prstGeom prst="straightConnector1">
            <a:avLst/>
          </a:prstGeom>
          <a:noFill/>
          <a:ln w="31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 name="AutoShape 37"/>
          <p:cNvCxnSpPr>
            <a:cxnSpLocks noChangeShapeType="1"/>
            <a:stCxn id="19" idx="3"/>
            <a:endCxn id="5" idx="3"/>
          </p:cNvCxnSpPr>
          <p:nvPr/>
        </p:nvCxnSpPr>
        <p:spPr bwMode="auto">
          <a:xfrm>
            <a:off x="2237419" y="3599129"/>
            <a:ext cx="2" cy="794734"/>
          </a:xfrm>
          <a:prstGeom prst="bentConnector3">
            <a:avLst>
              <a:gd name="adj1" fmla="val 11430100000"/>
            </a:avLst>
          </a:prstGeom>
          <a:noFill/>
          <a:ln w="317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4" name="AutoShape 25"/>
          <p:cNvCxnSpPr>
            <a:cxnSpLocks noChangeShapeType="1"/>
            <a:stCxn id="10" idx="2"/>
            <a:endCxn id="13" idx="0"/>
          </p:cNvCxnSpPr>
          <p:nvPr/>
        </p:nvCxnSpPr>
        <p:spPr bwMode="auto">
          <a:xfrm>
            <a:off x="1650995" y="2869485"/>
            <a:ext cx="0" cy="168540"/>
          </a:xfrm>
          <a:prstGeom prst="straightConnector1">
            <a:avLst/>
          </a:prstGeom>
          <a:noFill/>
          <a:ln w="31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5" name="AutoShape 25"/>
          <p:cNvCxnSpPr>
            <a:cxnSpLocks noChangeShapeType="1"/>
            <a:stCxn id="13" idx="2"/>
            <a:endCxn id="19" idx="0"/>
          </p:cNvCxnSpPr>
          <p:nvPr/>
        </p:nvCxnSpPr>
        <p:spPr bwMode="auto">
          <a:xfrm flipH="1">
            <a:off x="1650993" y="3299734"/>
            <a:ext cx="2" cy="168540"/>
          </a:xfrm>
          <a:prstGeom prst="straightConnector1">
            <a:avLst/>
          </a:prstGeom>
          <a:noFill/>
          <a:ln w="31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6" name="AutoShape 25"/>
          <p:cNvCxnSpPr>
            <a:cxnSpLocks noChangeShapeType="1"/>
            <a:stCxn id="19" idx="2"/>
            <a:endCxn id="16" idx="0"/>
          </p:cNvCxnSpPr>
          <p:nvPr/>
        </p:nvCxnSpPr>
        <p:spPr bwMode="auto">
          <a:xfrm>
            <a:off x="1650993" y="3729983"/>
            <a:ext cx="2" cy="168540"/>
          </a:xfrm>
          <a:prstGeom prst="straightConnector1">
            <a:avLst/>
          </a:prstGeom>
          <a:noFill/>
          <a:ln w="31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7" name="AutoShape 25"/>
          <p:cNvCxnSpPr>
            <a:cxnSpLocks noChangeShapeType="1"/>
            <a:stCxn id="16" idx="2"/>
            <a:endCxn id="5" idx="0"/>
          </p:cNvCxnSpPr>
          <p:nvPr/>
        </p:nvCxnSpPr>
        <p:spPr bwMode="auto">
          <a:xfrm>
            <a:off x="1650995" y="4160232"/>
            <a:ext cx="0" cy="168543"/>
          </a:xfrm>
          <a:prstGeom prst="straightConnector1">
            <a:avLst/>
          </a:prstGeom>
          <a:noFill/>
          <a:ln w="31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8" name="Textfeld 27"/>
          <p:cNvSpPr txBox="1"/>
          <p:nvPr/>
        </p:nvSpPr>
        <p:spPr>
          <a:xfrm>
            <a:off x="1696701" y="3726595"/>
            <a:ext cx="245580" cy="184666"/>
          </a:xfrm>
          <a:prstGeom prst="rect">
            <a:avLst/>
          </a:prstGeom>
          <a:noFill/>
        </p:spPr>
        <p:txBody>
          <a:bodyPr wrap="none" rtlCol="0">
            <a:spAutoFit/>
          </a:bodyPr>
          <a:lstStyle/>
          <a:p>
            <a:r>
              <a:rPr lang="de-DE" sz="600" dirty="0" smtClean="0">
                <a:latin typeface="Arial" panose="020B0604020202020204" pitchFamily="34" charset="0"/>
                <a:cs typeface="Arial" panose="020B0604020202020204" pitchFamily="34" charset="0"/>
              </a:rPr>
              <a:t>ja</a:t>
            </a:r>
            <a:endParaRPr lang="de-DE" sz="600" dirty="0">
              <a:latin typeface="Arial" panose="020B0604020202020204" pitchFamily="34" charset="0"/>
              <a:cs typeface="Arial" panose="020B0604020202020204" pitchFamily="34" charset="0"/>
            </a:endParaRPr>
          </a:p>
        </p:txBody>
      </p:sp>
      <p:sp>
        <p:nvSpPr>
          <p:cNvPr id="29" name="Textfeld 28"/>
          <p:cNvSpPr txBox="1"/>
          <p:nvPr/>
        </p:nvSpPr>
        <p:spPr>
          <a:xfrm>
            <a:off x="2237421" y="3416753"/>
            <a:ext cx="332142" cy="184666"/>
          </a:xfrm>
          <a:prstGeom prst="rect">
            <a:avLst/>
          </a:prstGeom>
          <a:noFill/>
        </p:spPr>
        <p:txBody>
          <a:bodyPr wrap="none" rtlCol="0">
            <a:spAutoFit/>
          </a:bodyPr>
          <a:lstStyle/>
          <a:p>
            <a:r>
              <a:rPr lang="de-DE" sz="600" dirty="0" smtClean="0">
                <a:latin typeface="Arial" panose="020B0604020202020204" pitchFamily="34" charset="0"/>
                <a:cs typeface="Arial" panose="020B0604020202020204" pitchFamily="34" charset="0"/>
              </a:rPr>
              <a:t>nein</a:t>
            </a:r>
            <a:endParaRPr lang="de-DE" sz="600" dirty="0">
              <a:latin typeface="Arial" panose="020B0604020202020204" pitchFamily="34" charset="0"/>
              <a:cs typeface="Arial" panose="020B0604020202020204" pitchFamily="34" charset="0"/>
            </a:endParaRPr>
          </a:p>
        </p:txBody>
      </p:sp>
      <p:sp>
        <p:nvSpPr>
          <p:cNvPr id="30" name="Inhaltsplatzhalter 29"/>
          <p:cNvSpPr>
            <a:spLocks noGrp="1"/>
          </p:cNvSpPr>
          <p:nvPr>
            <p:ph idx="1"/>
          </p:nvPr>
        </p:nvSpPr>
        <p:spPr/>
        <p:txBody>
          <a:bodyPr/>
          <a:lstStyle/>
          <a:p>
            <a:r>
              <a:rPr lang="de-DE" sz="1600" b="1" dirty="0">
                <a:solidFill>
                  <a:schemeClr val="accent2"/>
                </a:solidFill>
              </a:rPr>
              <a:t>Prozessabläufe</a:t>
            </a:r>
            <a:r>
              <a:rPr lang="de-DE" sz="1600" dirty="0"/>
              <a:t/>
            </a:r>
            <a:br>
              <a:rPr lang="de-DE" sz="1600" dirty="0"/>
            </a:br>
            <a:r>
              <a:rPr lang="de-DE" sz="1600" dirty="0"/>
              <a:t>Diese </a:t>
            </a:r>
            <a:r>
              <a:rPr lang="de-DE" sz="1600" dirty="0" smtClean="0"/>
              <a:t>Vorlage sollte </a:t>
            </a:r>
            <a:r>
              <a:rPr lang="de-DE" sz="1600" dirty="0"/>
              <a:t>bitte verwendet werden</a:t>
            </a:r>
            <a:r>
              <a:rPr lang="de-DE" sz="1600" dirty="0" smtClean="0"/>
              <a:t>. Die Elemente sind von der Größe bzgl. der späteren Darstellung im Handbuch optimiert. Um ein einheitliches Layout zu gewährleisten, sollten die Größen der Elemente nicht verändert werden. Gleiches gilt für Schriftart, -größe, etc.</a:t>
            </a:r>
            <a:endParaRPr lang="de-DE" sz="1600" dirty="0"/>
          </a:p>
          <a:p>
            <a:r>
              <a:rPr lang="de-DE" sz="1600" b="1" dirty="0">
                <a:solidFill>
                  <a:schemeClr val="accent2"/>
                </a:solidFill>
              </a:rPr>
              <a:t>Darstellung der Prozesse</a:t>
            </a:r>
            <a:r>
              <a:rPr lang="de-DE" sz="1600" dirty="0"/>
              <a:t/>
            </a:r>
            <a:br>
              <a:rPr lang="de-DE" sz="1600" dirty="0"/>
            </a:br>
            <a:r>
              <a:rPr lang="de-DE" sz="1600" dirty="0" smtClean="0"/>
              <a:t>Die </a:t>
            </a:r>
            <a:r>
              <a:rPr lang="de-DE" sz="1600" dirty="0"/>
              <a:t>Prozesse sind so kurz wie möglich zu fassen</a:t>
            </a:r>
            <a:r>
              <a:rPr lang="de-DE" sz="1600" dirty="0" smtClean="0"/>
              <a:t>! Dennoch müssen alle relevanten Informationen aus ihnen hervorgehen.</a:t>
            </a:r>
            <a:endParaRPr lang="de-DE" sz="1600" dirty="0"/>
          </a:p>
          <a:p>
            <a:r>
              <a:rPr lang="de-DE" sz="1600" b="1" dirty="0" smtClean="0">
                <a:solidFill>
                  <a:schemeClr val="accent2"/>
                </a:solidFill>
              </a:rPr>
              <a:t>Speichern</a:t>
            </a:r>
            <a:r>
              <a:rPr lang="de-DE" sz="1600" dirty="0"/>
              <a:t/>
            </a:r>
            <a:br>
              <a:rPr lang="de-DE" sz="1600" dirty="0"/>
            </a:br>
            <a:r>
              <a:rPr lang="de-DE" sz="1600" dirty="0"/>
              <a:t>Die in PowerPoint erstellten Abläufe sollen in </a:t>
            </a:r>
            <a:r>
              <a:rPr lang="de-DE" sz="1600" dirty="0" err="1"/>
              <a:t>LotusNotes</a:t>
            </a:r>
            <a:r>
              <a:rPr lang="de-DE" sz="1600" dirty="0"/>
              <a:t> als </a:t>
            </a:r>
            <a:r>
              <a:rPr lang="de-DE" sz="1600" dirty="0" smtClean="0"/>
              <a:t>.</a:t>
            </a:r>
            <a:r>
              <a:rPr lang="de-DE" sz="1600" dirty="0" err="1" smtClean="0"/>
              <a:t>pptx</a:t>
            </a:r>
            <a:r>
              <a:rPr lang="de-DE" sz="1600" dirty="0" smtClean="0"/>
              <a:t> </a:t>
            </a:r>
            <a:r>
              <a:rPr lang="de-DE" sz="1600" dirty="0"/>
              <a:t>und </a:t>
            </a:r>
            <a:r>
              <a:rPr lang="de-DE" sz="1600" dirty="0" smtClean="0"/>
              <a:t>.</a:t>
            </a:r>
            <a:r>
              <a:rPr lang="de-DE" sz="1600" dirty="0" err="1" smtClean="0"/>
              <a:t>png</a:t>
            </a:r>
            <a:r>
              <a:rPr lang="de-DE" sz="1600" dirty="0" smtClean="0"/>
              <a:t> </a:t>
            </a:r>
            <a:r>
              <a:rPr lang="de-DE" sz="1600" dirty="0"/>
              <a:t>eingefügt werden</a:t>
            </a:r>
            <a:r>
              <a:rPr lang="de-DE" sz="1600" dirty="0" smtClean="0"/>
              <a:t>. Dafür alle Elemente des Prozessablaufs markieren, anschließend Rechtsklick und „Als Graphik speichern“ klicken. Die beiden Dateien gemäß Anleitung anhängen.</a:t>
            </a:r>
            <a:endParaRPr lang="de-DE" sz="1600" dirty="0"/>
          </a:p>
          <a:p>
            <a:endParaRPr lang="de-DE" sz="1600" dirty="0"/>
          </a:p>
        </p:txBody>
      </p:sp>
    </p:spTree>
    <p:extLst>
      <p:ext uri="{BB962C8B-B14F-4D97-AF65-F5344CB8AC3E}">
        <p14:creationId xmlns:p14="http://schemas.microsoft.com/office/powerpoint/2010/main" val="1853919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Hier kann der gewünschte Prozess erstellt werden.</a:t>
            </a:r>
            <a:endParaRPr lang="de-DE" dirty="0"/>
          </a:p>
        </p:txBody>
      </p:sp>
      <p:sp>
        <p:nvSpPr>
          <p:cNvPr id="4" name="AutoShape 2"/>
          <p:cNvSpPr>
            <a:spLocks noChangeArrowheads="1"/>
          </p:cNvSpPr>
          <p:nvPr/>
        </p:nvSpPr>
        <p:spPr bwMode="auto">
          <a:xfrm>
            <a:off x="3944888" y="1943899"/>
            <a:ext cx="1172853" cy="130175"/>
          </a:xfrm>
          <a:prstGeom prst="flowChartAlternateProcess">
            <a:avLst/>
          </a:prstGeom>
          <a:solidFill>
            <a:srgbClr val="0070C0"/>
          </a:solidFill>
          <a:ln w="3175">
            <a:solidFill>
              <a:schemeClr val="tx1"/>
            </a:solidFill>
            <a:miter lim="800000"/>
            <a:headEnd/>
            <a:tailEnd/>
          </a:ln>
          <a:effectLst/>
          <a:extLst/>
        </p:spPr>
        <p:txBody>
          <a:bodyPr wrap="none" anchor="ctr"/>
          <a:lstStyle/>
          <a:p>
            <a:pPr algn="ctr" eaLnBrk="0" hangingPunct="0"/>
            <a:r>
              <a:rPr lang="de-DE" sz="600" dirty="0">
                <a:solidFill>
                  <a:schemeClr val="bg1"/>
                </a:solidFill>
                <a:latin typeface="Arial" charset="0"/>
              </a:rPr>
              <a:t>Start</a:t>
            </a:r>
          </a:p>
        </p:txBody>
      </p:sp>
      <p:sp>
        <p:nvSpPr>
          <p:cNvPr id="5" name="AutoShape 3"/>
          <p:cNvSpPr>
            <a:spLocks noChangeArrowheads="1"/>
          </p:cNvSpPr>
          <p:nvPr/>
        </p:nvSpPr>
        <p:spPr bwMode="auto">
          <a:xfrm>
            <a:off x="3944888" y="4393862"/>
            <a:ext cx="1172853" cy="130175"/>
          </a:xfrm>
          <a:prstGeom prst="flowChartAlternateProcess">
            <a:avLst/>
          </a:prstGeom>
          <a:solidFill>
            <a:srgbClr val="0070C0"/>
          </a:solidFill>
          <a:ln w="3175">
            <a:solidFill>
              <a:schemeClr val="tx1"/>
            </a:solidFill>
            <a:miter lim="800000"/>
            <a:headEnd/>
            <a:tailEnd/>
          </a:ln>
          <a:effectLst/>
          <a:extLst/>
        </p:spPr>
        <p:txBody>
          <a:bodyPr wrap="none" anchor="ctr"/>
          <a:lstStyle/>
          <a:p>
            <a:pPr algn="ctr" eaLnBrk="0" hangingPunct="0"/>
            <a:r>
              <a:rPr lang="de-DE" sz="600" dirty="0">
                <a:solidFill>
                  <a:schemeClr val="bg1"/>
                </a:solidFill>
                <a:latin typeface="Arial" charset="0"/>
              </a:rPr>
              <a:t>Ende</a:t>
            </a:r>
          </a:p>
        </p:txBody>
      </p:sp>
      <p:grpSp>
        <p:nvGrpSpPr>
          <p:cNvPr id="6" name="Group 67"/>
          <p:cNvGrpSpPr>
            <a:grpSpLocks/>
          </p:cNvGrpSpPr>
          <p:nvPr/>
        </p:nvGrpSpPr>
        <p:grpSpPr bwMode="auto">
          <a:xfrm>
            <a:off x="3944888" y="2242614"/>
            <a:ext cx="1172853" cy="261709"/>
            <a:chOff x="912" y="318"/>
            <a:chExt cx="1134" cy="340"/>
          </a:xfrm>
          <a:solidFill>
            <a:srgbClr val="0070C0"/>
          </a:solidFill>
        </p:grpSpPr>
        <p:sp>
          <p:nvSpPr>
            <p:cNvPr id="7" name="Rectangle 5"/>
            <p:cNvSpPr>
              <a:spLocks noChangeArrowheads="1"/>
            </p:cNvSpPr>
            <p:nvPr/>
          </p:nvSpPr>
          <p:spPr bwMode="auto">
            <a:xfrm>
              <a:off x="912" y="318"/>
              <a:ext cx="1134" cy="340"/>
            </a:xfrm>
            <a:prstGeom prst="rect">
              <a:avLst/>
            </a:prstGeom>
            <a:grp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accent2"/>
                    </a:outerShdw>
                  </a:effectLst>
                </a14:hiddenEffects>
              </a:ext>
            </a:extLst>
          </p:spPr>
          <p:txBody>
            <a:bodyPr lIns="0" tIns="0" rIns="0" bIns="0" anchor="ctr" anchorCtr="1"/>
            <a:lstStyle/>
            <a:p>
              <a:pPr algn="ctr" eaLnBrk="0" hangingPunct="0"/>
              <a:r>
                <a:rPr lang="de-DE" sz="600" dirty="0" smtClean="0">
                  <a:solidFill>
                    <a:schemeClr val="bg1"/>
                  </a:solidFill>
                  <a:latin typeface="Arial" charset="0"/>
                </a:rPr>
                <a:t>Text</a:t>
              </a:r>
              <a:endParaRPr lang="de-DE" sz="600" dirty="0">
                <a:solidFill>
                  <a:schemeClr val="bg1"/>
                </a:solidFill>
                <a:latin typeface="Arial" charset="0"/>
              </a:endParaRPr>
            </a:p>
          </p:txBody>
        </p:sp>
        <p:sp>
          <p:nvSpPr>
            <p:cNvPr id="8" name="Rectangle 6"/>
            <p:cNvSpPr>
              <a:spLocks noChangeArrowheads="1"/>
            </p:cNvSpPr>
            <p:nvPr/>
          </p:nvSpPr>
          <p:spPr bwMode="auto">
            <a:xfrm>
              <a:off x="912" y="318"/>
              <a:ext cx="113" cy="113"/>
            </a:xfrm>
            <a:prstGeom prst="rect">
              <a:avLst/>
            </a:prstGeom>
            <a:solidFill>
              <a:schemeClr val="bg1">
                <a:lumMod val="75000"/>
              </a:schemeClr>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accent2"/>
                    </a:outerShdw>
                  </a:effectLst>
                </a14:hiddenEffects>
              </a:ext>
            </a:extLst>
          </p:spPr>
          <p:txBody>
            <a:bodyPr wrap="none" anchor="ctr"/>
            <a:lstStyle/>
            <a:p>
              <a:pPr algn="ctr" eaLnBrk="0" hangingPunct="0"/>
              <a:r>
                <a:rPr lang="de-DE" sz="600" dirty="0">
                  <a:latin typeface="Arial" charset="0"/>
                </a:rPr>
                <a:t>1</a:t>
              </a:r>
            </a:p>
          </p:txBody>
        </p:sp>
      </p:grpSp>
      <p:grpSp>
        <p:nvGrpSpPr>
          <p:cNvPr id="9" name="Group 68"/>
          <p:cNvGrpSpPr>
            <a:grpSpLocks/>
          </p:cNvGrpSpPr>
          <p:nvPr/>
        </p:nvGrpSpPr>
        <p:grpSpPr bwMode="auto">
          <a:xfrm>
            <a:off x="3944888" y="2672863"/>
            <a:ext cx="1172853" cy="261709"/>
            <a:chOff x="912" y="838"/>
            <a:chExt cx="1134" cy="340"/>
          </a:xfrm>
        </p:grpSpPr>
        <p:sp>
          <p:nvSpPr>
            <p:cNvPr id="10" name="Rectangle 8"/>
            <p:cNvSpPr>
              <a:spLocks noChangeArrowheads="1"/>
            </p:cNvSpPr>
            <p:nvPr/>
          </p:nvSpPr>
          <p:spPr bwMode="auto">
            <a:xfrm>
              <a:off x="912" y="838"/>
              <a:ext cx="1134" cy="340"/>
            </a:xfrm>
            <a:prstGeom prst="rect">
              <a:avLst/>
            </a:prstGeom>
            <a:solidFill>
              <a:srgbClr val="0070C0"/>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accent2"/>
                    </a:outerShdw>
                  </a:effectLst>
                </a14:hiddenEffects>
              </a:ext>
            </a:extLst>
          </p:spPr>
          <p:txBody>
            <a:bodyPr lIns="0" tIns="0" rIns="0" bIns="0" anchor="ctr" anchorCtr="1"/>
            <a:lstStyle/>
            <a:p>
              <a:pPr algn="ctr" eaLnBrk="0" hangingPunct="0"/>
              <a:endParaRPr lang="de-DE" sz="600" dirty="0">
                <a:latin typeface="Arial" charset="0"/>
              </a:endParaRPr>
            </a:p>
            <a:p>
              <a:pPr algn="ctr" eaLnBrk="0" hangingPunct="0"/>
              <a:r>
                <a:rPr lang="de-DE" sz="600" dirty="0" smtClean="0">
                  <a:solidFill>
                    <a:schemeClr val="bg1"/>
                  </a:solidFill>
                  <a:latin typeface="Arial" charset="0"/>
                </a:rPr>
                <a:t>Text</a:t>
              </a:r>
              <a:endParaRPr lang="de-DE" sz="600" dirty="0">
                <a:solidFill>
                  <a:schemeClr val="bg1"/>
                </a:solidFill>
                <a:latin typeface="Arial" charset="0"/>
              </a:endParaRPr>
            </a:p>
            <a:p>
              <a:pPr algn="ctr" eaLnBrk="0" hangingPunct="0"/>
              <a:endParaRPr lang="de-DE" sz="600" dirty="0">
                <a:latin typeface="Arial" charset="0"/>
              </a:endParaRPr>
            </a:p>
          </p:txBody>
        </p:sp>
        <p:sp>
          <p:nvSpPr>
            <p:cNvPr id="11" name="Rectangle 9"/>
            <p:cNvSpPr>
              <a:spLocks noChangeArrowheads="1"/>
            </p:cNvSpPr>
            <p:nvPr/>
          </p:nvSpPr>
          <p:spPr bwMode="auto">
            <a:xfrm>
              <a:off x="912" y="838"/>
              <a:ext cx="113" cy="113"/>
            </a:xfrm>
            <a:prstGeom prst="rect">
              <a:avLst/>
            </a:prstGeom>
            <a:solidFill>
              <a:schemeClr val="bg1">
                <a:lumMod val="75000"/>
              </a:schemeClr>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accent2"/>
                    </a:outerShdw>
                  </a:effectLst>
                </a14:hiddenEffects>
              </a:ext>
            </a:extLst>
          </p:spPr>
          <p:txBody>
            <a:bodyPr wrap="none" anchor="ctr" anchorCtr="1"/>
            <a:lstStyle/>
            <a:p>
              <a:pPr algn="ctr" eaLnBrk="0" hangingPunct="0"/>
              <a:r>
                <a:rPr lang="de-DE" sz="600" dirty="0">
                  <a:latin typeface="Arial" charset="0"/>
                </a:rPr>
                <a:t>2</a:t>
              </a:r>
            </a:p>
          </p:txBody>
        </p:sp>
      </p:grpSp>
      <p:grpSp>
        <p:nvGrpSpPr>
          <p:cNvPr id="12" name="Group 70"/>
          <p:cNvGrpSpPr>
            <a:grpSpLocks/>
          </p:cNvGrpSpPr>
          <p:nvPr/>
        </p:nvGrpSpPr>
        <p:grpSpPr bwMode="auto">
          <a:xfrm>
            <a:off x="3944888" y="3103112"/>
            <a:ext cx="1172853" cy="261709"/>
            <a:chOff x="912" y="1878"/>
            <a:chExt cx="1134" cy="340"/>
          </a:xfrm>
          <a:solidFill>
            <a:srgbClr val="0070C0"/>
          </a:solidFill>
        </p:grpSpPr>
        <p:sp>
          <p:nvSpPr>
            <p:cNvPr id="13" name="Rectangle 11"/>
            <p:cNvSpPr>
              <a:spLocks noChangeArrowheads="1"/>
            </p:cNvSpPr>
            <p:nvPr/>
          </p:nvSpPr>
          <p:spPr bwMode="auto">
            <a:xfrm>
              <a:off x="912" y="1878"/>
              <a:ext cx="1134" cy="340"/>
            </a:xfrm>
            <a:prstGeom prst="rect">
              <a:avLst/>
            </a:prstGeom>
            <a:grp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accent2"/>
                    </a:outerShdw>
                  </a:effectLst>
                </a14:hiddenEffects>
              </a:ext>
            </a:extLst>
          </p:spPr>
          <p:txBody>
            <a:bodyPr lIns="0" tIns="0" rIns="0" bIns="0" anchor="ctr" anchorCtr="1"/>
            <a:lstStyle/>
            <a:p>
              <a:pPr algn="ctr" eaLnBrk="0" hangingPunct="0"/>
              <a:r>
                <a:rPr lang="de-DE" sz="600" dirty="0" smtClean="0">
                  <a:solidFill>
                    <a:schemeClr val="bg1"/>
                  </a:solidFill>
                  <a:latin typeface="Arial" charset="0"/>
                </a:rPr>
                <a:t>Text</a:t>
              </a:r>
              <a:endParaRPr lang="de-DE" sz="600" dirty="0">
                <a:solidFill>
                  <a:schemeClr val="bg1"/>
                </a:solidFill>
                <a:latin typeface="Arial" charset="0"/>
              </a:endParaRPr>
            </a:p>
          </p:txBody>
        </p:sp>
        <p:sp>
          <p:nvSpPr>
            <p:cNvPr id="14" name="Rectangle 12"/>
            <p:cNvSpPr>
              <a:spLocks noChangeArrowheads="1"/>
            </p:cNvSpPr>
            <p:nvPr/>
          </p:nvSpPr>
          <p:spPr bwMode="auto">
            <a:xfrm>
              <a:off x="912" y="1878"/>
              <a:ext cx="113" cy="113"/>
            </a:xfrm>
            <a:prstGeom prst="rect">
              <a:avLst/>
            </a:prstGeom>
            <a:solidFill>
              <a:schemeClr val="bg1">
                <a:lumMod val="75000"/>
              </a:schemeClr>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accent2"/>
                    </a:outerShdw>
                  </a:effectLst>
                </a14:hiddenEffects>
              </a:ext>
            </a:extLst>
          </p:spPr>
          <p:txBody>
            <a:bodyPr wrap="none" anchor="ctr"/>
            <a:lstStyle/>
            <a:p>
              <a:pPr algn="ctr" eaLnBrk="0" hangingPunct="0"/>
              <a:r>
                <a:rPr lang="de-DE" sz="600" dirty="0" smtClean="0">
                  <a:latin typeface="Arial" charset="0"/>
                </a:rPr>
                <a:t>3</a:t>
              </a:r>
              <a:endParaRPr lang="de-DE" sz="600" dirty="0">
                <a:latin typeface="Arial" charset="0"/>
              </a:endParaRPr>
            </a:p>
          </p:txBody>
        </p:sp>
      </p:grpSp>
      <p:grpSp>
        <p:nvGrpSpPr>
          <p:cNvPr id="15" name="Group 71"/>
          <p:cNvGrpSpPr>
            <a:grpSpLocks/>
          </p:cNvGrpSpPr>
          <p:nvPr/>
        </p:nvGrpSpPr>
        <p:grpSpPr bwMode="auto">
          <a:xfrm>
            <a:off x="3944888" y="3963610"/>
            <a:ext cx="1172853" cy="261709"/>
            <a:chOff x="912" y="2529"/>
            <a:chExt cx="1134" cy="340"/>
          </a:xfrm>
          <a:solidFill>
            <a:srgbClr val="0070C0"/>
          </a:solidFill>
        </p:grpSpPr>
        <p:sp>
          <p:nvSpPr>
            <p:cNvPr id="16" name="Rectangle 14"/>
            <p:cNvSpPr>
              <a:spLocks noChangeArrowheads="1"/>
            </p:cNvSpPr>
            <p:nvPr/>
          </p:nvSpPr>
          <p:spPr bwMode="auto">
            <a:xfrm>
              <a:off x="912" y="2529"/>
              <a:ext cx="1134" cy="340"/>
            </a:xfrm>
            <a:prstGeom prst="rect">
              <a:avLst/>
            </a:prstGeom>
            <a:grp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accent2"/>
                    </a:outerShdw>
                  </a:effectLst>
                </a14:hiddenEffects>
              </a:ext>
            </a:extLst>
          </p:spPr>
          <p:txBody>
            <a:bodyPr lIns="0" tIns="0" rIns="0" bIns="0" anchor="ctr" anchorCtr="1"/>
            <a:lstStyle/>
            <a:p>
              <a:pPr algn="ctr" eaLnBrk="0" hangingPunct="0"/>
              <a:r>
                <a:rPr lang="de-DE" sz="600" dirty="0" smtClean="0">
                  <a:solidFill>
                    <a:schemeClr val="bg1"/>
                  </a:solidFill>
                  <a:latin typeface="Arial" charset="0"/>
                </a:rPr>
                <a:t>Text</a:t>
              </a:r>
              <a:endParaRPr lang="de-DE" sz="600" dirty="0">
                <a:solidFill>
                  <a:schemeClr val="bg1"/>
                </a:solidFill>
                <a:latin typeface="Arial" charset="0"/>
              </a:endParaRPr>
            </a:p>
          </p:txBody>
        </p:sp>
        <p:sp>
          <p:nvSpPr>
            <p:cNvPr id="17" name="Rectangle 15"/>
            <p:cNvSpPr>
              <a:spLocks noChangeArrowheads="1"/>
            </p:cNvSpPr>
            <p:nvPr/>
          </p:nvSpPr>
          <p:spPr bwMode="auto">
            <a:xfrm>
              <a:off x="912" y="2529"/>
              <a:ext cx="113" cy="113"/>
            </a:xfrm>
            <a:prstGeom prst="rect">
              <a:avLst/>
            </a:prstGeom>
            <a:solidFill>
              <a:schemeClr val="bg1">
                <a:lumMod val="75000"/>
              </a:schemeClr>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accent2"/>
                    </a:outerShdw>
                  </a:effectLst>
                </a14:hiddenEffects>
              </a:ext>
            </a:extLst>
          </p:spPr>
          <p:txBody>
            <a:bodyPr wrap="none" anchor="ctr"/>
            <a:lstStyle/>
            <a:p>
              <a:pPr algn="ctr" eaLnBrk="0" hangingPunct="0"/>
              <a:r>
                <a:rPr lang="de-DE" sz="600" dirty="0" smtClean="0">
                  <a:latin typeface="Arial" charset="0"/>
                </a:rPr>
                <a:t>5</a:t>
              </a:r>
              <a:endParaRPr lang="de-DE" sz="600" dirty="0">
                <a:latin typeface="Arial" charset="0"/>
              </a:endParaRPr>
            </a:p>
          </p:txBody>
        </p:sp>
      </p:grpSp>
      <p:grpSp>
        <p:nvGrpSpPr>
          <p:cNvPr id="18" name="Group 69"/>
          <p:cNvGrpSpPr>
            <a:grpSpLocks/>
          </p:cNvGrpSpPr>
          <p:nvPr/>
        </p:nvGrpSpPr>
        <p:grpSpPr bwMode="auto">
          <a:xfrm>
            <a:off x="3944886" y="3533361"/>
            <a:ext cx="1172853" cy="261709"/>
            <a:chOff x="912" y="1358"/>
            <a:chExt cx="1134" cy="340"/>
          </a:xfrm>
          <a:solidFill>
            <a:srgbClr val="0070C0"/>
          </a:solidFill>
        </p:grpSpPr>
        <p:sp>
          <p:nvSpPr>
            <p:cNvPr id="19" name="AutoShape 20"/>
            <p:cNvSpPr>
              <a:spLocks noChangeArrowheads="1"/>
            </p:cNvSpPr>
            <p:nvPr/>
          </p:nvSpPr>
          <p:spPr bwMode="auto">
            <a:xfrm>
              <a:off x="912" y="1358"/>
              <a:ext cx="1134" cy="340"/>
            </a:xfrm>
            <a:prstGeom prst="flowChartPreparation">
              <a:avLst/>
            </a:prstGeom>
            <a:grp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accent2"/>
                    </a:outerShdw>
                  </a:effectLst>
                </a14:hiddenEffects>
              </a:ext>
            </a:extLst>
          </p:spPr>
          <p:txBody>
            <a:bodyPr lIns="0" tIns="0" rIns="0" bIns="0" anchor="ctr" anchorCtr="1"/>
            <a:lstStyle/>
            <a:p>
              <a:pPr algn="ctr" eaLnBrk="0" hangingPunct="0"/>
              <a:r>
                <a:rPr lang="de-DE" sz="600" dirty="0" smtClean="0">
                  <a:solidFill>
                    <a:schemeClr val="bg1"/>
                  </a:solidFill>
                  <a:latin typeface="Arial" charset="0"/>
                </a:rPr>
                <a:t>Text</a:t>
              </a:r>
              <a:endParaRPr lang="de-DE" sz="600" dirty="0">
                <a:solidFill>
                  <a:schemeClr val="bg1"/>
                </a:solidFill>
                <a:latin typeface="Arial" charset="0"/>
              </a:endParaRPr>
            </a:p>
          </p:txBody>
        </p:sp>
        <p:sp>
          <p:nvSpPr>
            <p:cNvPr id="20" name="Rectangle 21"/>
            <p:cNvSpPr>
              <a:spLocks noChangeArrowheads="1"/>
            </p:cNvSpPr>
            <p:nvPr/>
          </p:nvSpPr>
          <p:spPr bwMode="auto">
            <a:xfrm>
              <a:off x="912" y="1488"/>
              <a:ext cx="113" cy="113"/>
            </a:xfrm>
            <a:prstGeom prst="rect">
              <a:avLst/>
            </a:prstGeom>
            <a:solidFill>
              <a:schemeClr val="bg1">
                <a:lumMod val="75000"/>
              </a:schemeClr>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accent2"/>
                    </a:outerShdw>
                  </a:effectLst>
                </a14:hiddenEffects>
              </a:ext>
            </a:extLst>
          </p:spPr>
          <p:txBody>
            <a:bodyPr wrap="none" anchor="ctr"/>
            <a:lstStyle/>
            <a:p>
              <a:pPr algn="ctr" eaLnBrk="0" hangingPunct="0"/>
              <a:r>
                <a:rPr lang="de-DE" sz="600" dirty="0" smtClean="0">
                  <a:latin typeface="Arial" charset="0"/>
                </a:rPr>
                <a:t>4</a:t>
              </a:r>
              <a:endParaRPr lang="de-DE" sz="600" dirty="0">
                <a:latin typeface="Arial" charset="0"/>
              </a:endParaRPr>
            </a:p>
          </p:txBody>
        </p:sp>
      </p:grpSp>
      <p:cxnSp>
        <p:nvCxnSpPr>
          <p:cNvPr id="21" name="AutoShape 24"/>
          <p:cNvCxnSpPr>
            <a:cxnSpLocks noChangeShapeType="1"/>
            <a:stCxn id="4" idx="2"/>
            <a:endCxn id="7" idx="0"/>
          </p:cNvCxnSpPr>
          <p:nvPr/>
        </p:nvCxnSpPr>
        <p:spPr bwMode="auto">
          <a:xfrm>
            <a:off x="4531315" y="2074074"/>
            <a:ext cx="0" cy="168540"/>
          </a:xfrm>
          <a:prstGeom prst="straightConnector1">
            <a:avLst/>
          </a:prstGeom>
          <a:noFill/>
          <a:ln w="31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 name="AutoShape 25"/>
          <p:cNvCxnSpPr>
            <a:cxnSpLocks noChangeShapeType="1"/>
            <a:stCxn id="7" idx="2"/>
            <a:endCxn id="10" idx="0"/>
          </p:cNvCxnSpPr>
          <p:nvPr/>
        </p:nvCxnSpPr>
        <p:spPr bwMode="auto">
          <a:xfrm>
            <a:off x="4531315" y="2504323"/>
            <a:ext cx="0" cy="168540"/>
          </a:xfrm>
          <a:prstGeom prst="straightConnector1">
            <a:avLst/>
          </a:prstGeom>
          <a:noFill/>
          <a:ln w="31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 name="AutoShape 37"/>
          <p:cNvCxnSpPr>
            <a:cxnSpLocks noChangeShapeType="1"/>
            <a:stCxn id="19" idx="3"/>
            <a:endCxn id="5" idx="3"/>
          </p:cNvCxnSpPr>
          <p:nvPr/>
        </p:nvCxnSpPr>
        <p:spPr bwMode="auto">
          <a:xfrm>
            <a:off x="5117739" y="3664216"/>
            <a:ext cx="2" cy="794734"/>
          </a:xfrm>
          <a:prstGeom prst="bentConnector3">
            <a:avLst>
              <a:gd name="adj1" fmla="val 11430100000"/>
            </a:avLst>
          </a:prstGeom>
          <a:noFill/>
          <a:ln w="317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4" name="AutoShape 25"/>
          <p:cNvCxnSpPr>
            <a:cxnSpLocks noChangeShapeType="1"/>
            <a:stCxn id="10" idx="2"/>
            <a:endCxn id="13" idx="0"/>
          </p:cNvCxnSpPr>
          <p:nvPr/>
        </p:nvCxnSpPr>
        <p:spPr bwMode="auto">
          <a:xfrm>
            <a:off x="4531315" y="2934572"/>
            <a:ext cx="0" cy="168540"/>
          </a:xfrm>
          <a:prstGeom prst="straightConnector1">
            <a:avLst/>
          </a:prstGeom>
          <a:noFill/>
          <a:ln w="31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5" name="AutoShape 25"/>
          <p:cNvCxnSpPr>
            <a:cxnSpLocks noChangeShapeType="1"/>
            <a:stCxn id="13" idx="2"/>
            <a:endCxn id="19" idx="0"/>
          </p:cNvCxnSpPr>
          <p:nvPr/>
        </p:nvCxnSpPr>
        <p:spPr bwMode="auto">
          <a:xfrm flipH="1">
            <a:off x="4531313" y="3364821"/>
            <a:ext cx="2" cy="168540"/>
          </a:xfrm>
          <a:prstGeom prst="straightConnector1">
            <a:avLst/>
          </a:prstGeom>
          <a:noFill/>
          <a:ln w="31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6" name="AutoShape 25"/>
          <p:cNvCxnSpPr>
            <a:cxnSpLocks noChangeShapeType="1"/>
            <a:stCxn id="19" idx="2"/>
            <a:endCxn id="16" idx="0"/>
          </p:cNvCxnSpPr>
          <p:nvPr/>
        </p:nvCxnSpPr>
        <p:spPr bwMode="auto">
          <a:xfrm>
            <a:off x="4531313" y="3795070"/>
            <a:ext cx="2" cy="168540"/>
          </a:xfrm>
          <a:prstGeom prst="straightConnector1">
            <a:avLst/>
          </a:prstGeom>
          <a:noFill/>
          <a:ln w="31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7" name="AutoShape 25"/>
          <p:cNvCxnSpPr>
            <a:cxnSpLocks noChangeShapeType="1"/>
            <a:stCxn id="16" idx="2"/>
            <a:endCxn id="5" idx="0"/>
          </p:cNvCxnSpPr>
          <p:nvPr/>
        </p:nvCxnSpPr>
        <p:spPr bwMode="auto">
          <a:xfrm>
            <a:off x="4531315" y="4225319"/>
            <a:ext cx="0" cy="168543"/>
          </a:xfrm>
          <a:prstGeom prst="straightConnector1">
            <a:avLst/>
          </a:prstGeom>
          <a:noFill/>
          <a:ln w="31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8" name="Textfeld 27"/>
          <p:cNvSpPr txBox="1"/>
          <p:nvPr/>
        </p:nvSpPr>
        <p:spPr>
          <a:xfrm>
            <a:off x="4577021" y="3791682"/>
            <a:ext cx="245580" cy="184666"/>
          </a:xfrm>
          <a:prstGeom prst="rect">
            <a:avLst/>
          </a:prstGeom>
          <a:noFill/>
        </p:spPr>
        <p:txBody>
          <a:bodyPr wrap="none" rtlCol="0">
            <a:spAutoFit/>
          </a:bodyPr>
          <a:lstStyle/>
          <a:p>
            <a:r>
              <a:rPr lang="de-DE" sz="600" dirty="0" smtClean="0">
                <a:latin typeface="Arial" panose="020B0604020202020204" pitchFamily="34" charset="0"/>
                <a:cs typeface="Arial" panose="020B0604020202020204" pitchFamily="34" charset="0"/>
              </a:rPr>
              <a:t>ja</a:t>
            </a:r>
            <a:endParaRPr lang="de-DE" sz="600" dirty="0">
              <a:latin typeface="Arial" panose="020B0604020202020204" pitchFamily="34" charset="0"/>
              <a:cs typeface="Arial" panose="020B0604020202020204" pitchFamily="34" charset="0"/>
            </a:endParaRPr>
          </a:p>
        </p:txBody>
      </p:sp>
      <p:sp>
        <p:nvSpPr>
          <p:cNvPr id="29" name="Textfeld 28"/>
          <p:cNvSpPr txBox="1"/>
          <p:nvPr/>
        </p:nvSpPr>
        <p:spPr>
          <a:xfrm>
            <a:off x="5117741" y="3481840"/>
            <a:ext cx="332142" cy="184666"/>
          </a:xfrm>
          <a:prstGeom prst="rect">
            <a:avLst/>
          </a:prstGeom>
          <a:noFill/>
        </p:spPr>
        <p:txBody>
          <a:bodyPr wrap="none" rtlCol="0">
            <a:spAutoFit/>
          </a:bodyPr>
          <a:lstStyle/>
          <a:p>
            <a:r>
              <a:rPr lang="de-DE" sz="600" dirty="0" smtClean="0">
                <a:latin typeface="Arial" panose="020B0604020202020204" pitchFamily="34" charset="0"/>
                <a:cs typeface="Arial" panose="020B0604020202020204" pitchFamily="34" charset="0"/>
              </a:rPr>
              <a:t>nein</a:t>
            </a:r>
            <a:endParaRPr lang="de-DE" sz="600" dirty="0">
              <a:latin typeface="Arial" panose="020B0604020202020204" pitchFamily="34" charset="0"/>
              <a:cs typeface="Arial" panose="020B0604020202020204" pitchFamily="34" charset="0"/>
            </a:endParaRPr>
          </a:p>
        </p:txBody>
      </p:sp>
      <p:cxnSp>
        <p:nvCxnSpPr>
          <p:cNvPr id="30" name="AutoShape 25"/>
          <p:cNvCxnSpPr>
            <a:cxnSpLocks noChangeShapeType="1"/>
            <a:stCxn id="34" idx="2"/>
          </p:cNvCxnSpPr>
          <p:nvPr/>
        </p:nvCxnSpPr>
        <p:spPr bwMode="auto">
          <a:xfrm>
            <a:off x="950164" y="1045815"/>
            <a:ext cx="0" cy="197812"/>
          </a:xfrm>
          <a:prstGeom prst="straightConnector1">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1" name="AutoShape 26"/>
          <p:cNvCxnSpPr>
            <a:cxnSpLocks noChangeShapeType="1"/>
            <a:stCxn id="36" idx="2"/>
          </p:cNvCxnSpPr>
          <p:nvPr/>
        </p:nvCxnSpPr>
        <p:spPr bwMode="auto">
          <a:xfrm>
            <a:off x="945401" y="2128847"/>
            <a:ext cx="4763" cy="180975"/>
          </a:xfrm>
          <a:prstGeom prst="straightConnector1">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2" name="AutoShape 15"/>
          <p:cNvCxnSpPr>
            <a:cxnSpLocks noChangeShapeType="1"/>
            <a:stCxn id="39" idx="2"/>
          </p:cNvCxnSpPr>
          <p:nvPr/>
        </p:nvCxnSpPr>
        <p:spPr bwMode="auto">
          <a:xfrm>
            <a:off x="945400" y="3357914"/>
            <a:ext cx="4764" cy="387621"/>
          </a:xfrm>
          <a:prstGeom prst="straightConnector1">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3" name="AutoShape 16"/>
          <p:cNvCxnSpPr>
            <a:cxnSpLocks noChangeShapeType="1"/>
            <a:stCxn id="39" idx="3"/>
          </p:cNvCxnSpPr>
          <p:nvPr/>
        </p:nvCxnSpPr>
        <p:spPr bwMode="auto">
          <a:xfrm flipV="1">
            <a:off x="1531826" y="3227059"/>
            <a:ext cx="336231" cy="1"/>
          </a:xfrm>
          <a:prstGeom prst="straightConnector1">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4" name="AutoShape 2"/>
          <p:cNvSpPr>
            <a:spLocks noChangeArrowheads="1"/>
          </p:cNvSpPr>
          <p:nvPr/>
        </p:nvSpPr>
        <p:spPr bwMode="auto">
          <a:xfrm>
            <a:off x="363737" y="915640"/>
            <a:ext cx="1172853" cy="130175"/>
          </a:xfrm>
          <a:prstGeom prst="flowChartAlternateProcess">
            <a:avLst/>
          </a:prstGeom>
          <a:solidFill>
            <a:srgbClr val="0070C0"/>
          </a:solidFill>
          <a:ln w="3175">
            <a:solidFill>
              <a:schemeClr val="tx1"/>
            </a:solidFill>
            <a:miter lim="800000"/>
            <a:headEnd/>
            <a:tailEnd/>
          </a:ln>
          <a:effectLst/>
          <a:extLst/>
        </p:spPr>
        <p:txBody>
          <a:bodyPr wrap="none" anchor="ctr"/>
          <a:lstStyle/>
          <a:p>
            <a:pPr algn="ctr" eaLnBrk="0" hangingPunct="0"/>
            <a:r>
              <a:rPr lang="de-DE" sz="600" dirty="0">
                <a:solidFill>
                  <a:schemeClr val="bg1"/>
                </a:solidFill>
                <a:latin typeface="Arial" charset="0"/>
              </a:rPr>
              <a:t>Start</a:t>
            </a:r>
          </a:p>
        </p:txBody>
      </p:sp>
      <p:grpSp>
        <p:nvGrpSpPr>
          <p:cNvPr id="35" name="Group 67"/>
          <p:cNvGrpSpPr>
            <a:grpSpLocks/>
          </p:cNvGrpSpPr>
          <p:nvPr/>
        </p:nvGrpSpPr>
        <p:grpSpPr bwMode="auto">
          <a:xfrm>
            <a:off x="358974" y="1867138"/>
            <a:ext cx="1172853" cy="261709"/>
            <a:chOff x="912" y="318"/>
            <a:chExt cx="1134" cy="340"/>
          </a:xfrm>
          <a:solidFill>
            <a:srgbClr val="0070C0"/>
          </a:solidFill>
        </p:grpSpPr>
        <p:sp>
          <p:nvSpPr>
            <p:cNvPr id="36" name="Rectangle 5"/>
            <p:cNvSpPr>
              <a:spLocks noChangeArrowheads="1"/>
            </p:cNvSpPr>
            <p:nvPr/>
          </p:nvSpPr>
          <p:spPr bwMode="auto">
            <a:xfrm>
              <a:off x="912" y="318"/>
              <a:ext cx="1134" cy="340"/>
            </a:xfrm>
            <a:prstGeom prst="rect">
              <a:avLst/>
            </a:prstGeom>
            <a:grp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accent2"/>
                    </a:outerShdw>
                  </a:effectLst>
                </a14:hiddenEffects>
              </a:ext>
            </a:extLst>
          </p:spPr>
          <p:txBody>
            <a:bodyPr lIns="0" tIns="0" rIns="0" bIns="0" anchor="ctr" anchorCtr="1"/>
            <a:lstStyle/>
            <a:p>
              <a:pPr algn="ctr" eaLnBrk="0" hangingPunct="0"/>
              <a:r>
                <a:rPr lang="de-DE" sz="600" dirty="0" smtClean="0">
                  <a:solidFill>
                    <a:schemeClr val="bg1"/>
                  </a:solidFill>
                  <a:latin typeface="Arial" charset="0"/>
                </a:rPr>
                <a:t>Prozessschritt</a:t>
              </a:r>
              <a:endParaRPr lang="de-DE" sz="600" dirty="0">
                <a:solidFill>
                  <a:schemeClr val="bg1"/>
                </a:solidFill>
                <a:latin typeface="Arial" charset="0"/>
              </a:endParaRPr>
            </a:p>
          </p:txBody>
        </p:sp>
        <p:sp>
          <p:nvSpPr>
            <p:cNvPr id="37" name="Rectangle 6"/>
            <p:cNvSpPr>
              <a:spLocks noChangeArrowheads="1"/>
            </p:cNvSpPr>
            <p:nvPr/>
          </p:nvSpPr>
          <p:spPr bwMode="auto">
            <a:xfrm>
              <a:off x="912" y="318"/>
              <a:ext cx="113" cy="113"/>
            </a:xfrm>
            <a:prstGeom prst="rect">
              <a:avLst/>
            </a:prstGeom>
            <a:solidFill>
              <a:schemeClr val="bg1">
                <a:lumMod val="75000"/>
              </a:schemeClr>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accent2"/>
                    </a:outerShdw>
                  </a:effectLst>
                </a14:hiddenEffects>
              </a:ext>
            </a:extLst>
          </p:spPr>
          <p:txBody>
            <a:bodyPr wrap="none" anchor="ctr"/>
            <a:lstStyle/>
            <a:p>
              <a:pPr algn="ctr" eaLnBrk="0" hangingPunct="0"/>
              <a:r>
                <a:rPr lang="de-DE" sz="600" dirty="0">
                  <a:latin typeface="Arial" charset="0"/>
                </a:rPr>
                <a:t>1</a:t>
              </a:r>
            </a:p>
          </p:txBody>
        </p:sp>
      </p:grpSp>
      <p:grpSp>
        <p:nvGrpSpPr>
          <p:cNvPr id="38" name="Group 69"/>
          <p:cNvGrpSpPr>
            <a:grpSpLocks/>
          </p:cNvGrpSpPr>
          <p:nvPr/>
        </p:nvGrpSpPr>
        <p:grpSpPr bwMode="auto">
          <a:xfrm>
            <a:off x="358973" y="3096205"/>
            <a:ext cx="1172853" cy="261709"/>
            <a:chOff x="912" y="1358"/>
            <a:chExt cx="1134" cy="340"/>
          </a:xfrm>
          <a:solidFill>
            <a:srgbClr val="0070C0"/>
          </a:solidFill>
        </p:grpSpPr>
        <p:sp>
          <p:nvSpPr>
            <p:cNvPr id="39" name="AutoShape 20"/>
            <p:cNvSpPr>
              <a:spLocks noChangeArrowheads="1"/>
            </p:cNvSpPr>
            <p:nvPr/>
          </p:nvSpPr>
          <p:spPr bwMode="auto">
            <a:xfrm>
              <a:off x="912" y="1358"/>
              <a:ext cx="1134" cy="340"/>
            </a:xfrm>
            <a:prstGeom prst="flowChartPreparation">
              <a:avLst/>
            </a:prstGeom>
            <a:grp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accent2"/>
                    </a:outerShdw>
                  </a:effectLst>
                </a14:hiddenEffects>
              </a:ext>
            </a:extLst>
          </p:spPr>
          <p:txBody>
            <a:bodyPr lIns="0" tIns="0" rIns="0" bIns="0" anchor="ctr" anchorCtr="1"/>
            <a:lstStyle/>
            <a:p>
              <a:pPr algn="ctr" eaLnBrk="0" hangingPunct="0"/>
              <a:r>
                <a:rPr lang="de-DE" sz="600" dirty="0" smtClean="0">
                  <a:solidFill>
                    <a:schemeClr val="bg1"/>
                  </a:solidFill>
                  <a:latin typeface="Arial" charset="0"/>
                </a:rPr>
                <a:t>Prüfschritt</a:t>
              </a:r>
              <a:endParaRPr lang="de-DE" sz="600" dirty="0">
                <a:solidFill>
                  <a:schemeClr val="bg1"/>
                </a:solidFill>
                <a:latin typeface="Arial" charset="0"/>
              </a:endParaRPr>
            </a:p>
          </p:txBody>
        </p:sp>
        <p:sp>
          <p:nvSpPr>
            <p:cNvPr id="40" name="Rectangle 21"/>
            <p:cNvSpPr>
              <a:spLocks noChangeArrowheads="1"/>
            </p:cNvSpPr>
            <p:nvPr/>
          </p:nvSpPr>
          <p:spPr bwMode="auto">
            <a:xfrm>
              <a:off x="912" y="1488"/>
              <a:ext cx="113" cy="113"/>
            </a:xfrm>
            <a:prstGeom prst="rect">
              <a:avLst/>
            </a:prstGeom>
            <a:solidFill>
              <a:schemeClr val="bg1">
                <a:lumMod val="75000"/>
              </a:schemeClr>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accent2"/>
                    </a:outerShdw>
                  </a:effectLst>
                </a14:hiddenEffects>
              </a:ext>
            </a:extLst>
          </p:spPr>
          <p:txBody>
            <a:bodyPr wrap="none" anchor="ctr"/>
            <a:lstStyle/>
            <a:p>
              <a:pPr algn="ctr" eaLnBrk="0" hangingPunct="0"/>
              <a:r>
                <a:rPr lang="de-DE" sz="600" dirty="0" smtClean="0">
                  <a:latin typeface="Arial" charset="0"/>
                </a:rPr>
                <a:t>4</a:t>
              </a:r>
              <a:endParaRPr lang="de-DE" sz="600" dirty="0">
                <a:latin typeface="Arial" charset="0"/>
              </a:endParaRPr>
            </a:p>
          </p:txBody>
        </p:sp>
      </p:grpSp>
      <p:sp>
        <p:nvSpPr>
          <p:cNvPr id="41" name="Textfeld 40"/>
          <p:cNvSpPr txBox="1"/>
          <p:nvPr/>
        </p:nvSpPr>
        <p:spPr>
          <a:xfrm>
            <a:off x="1531826" y="3003872"/>
            <a:ext cx="332142" cy="184666"/>
          </a:xfrm>
          <a:prstGeom prst="rect">
            <a:avLst/>
          </a:prstGeom>
          <a:noFill/>
        </p:spPr>
        <p:txBody>
          <a:bodyPr wrap="none" rtlCol="0">
            <a:spAutoFit/>
          </a:bodyPr>
          <a:lstStyle/>
          <a:p>
            <a:r>
              <a:rPr lang="de-DE" sz="600" dirty="0" smtClean="0">
                <a:latin typeface="Arial" panose="020B0604020202020204" pitchFamily="34" charset="0"/>
                <a:cs typeface="Arial" panose="020B0604020202020204" pitchFamily="34" charset="0"/>
              </a:rPr>
              <a:t>nein</a:t>
            </a:r>
            <a:endParaRPr lang="de-DE" sz="600" dirty="0">
              <a:latin typeface="Arial" panose="020B0604020202020204" pitchFamily="34" charset="0"/>
              <a:cs typeface="Arial" panose="020B0604020202020204" pitchFamily="34" charset="0"/>
            </a:endParaRPr>
          </a:p>
        </p:txBody>
      </p:sp>
      <p:sp>
        <p:nvSpPr>
          <p:cNvPr id="42" name="Textfeld 41"/>
          <p:cNvSpPr txBox="1"/>
          <p:nvPr/>
        </p:nvSpPr>
        <p:spPr>
          <a:xfrm>
            <a:off x="1008609" y="3459391"/>
            <a:ext cx="245580" cy="184666"/>
          </a:xfrm>
          <a:prstGeom prst="rect">
            <a:avLst/>
          </a:prstGeom>
          <a:noFill/>
        </p:spPr>
        <p:txBody>
          <a:bodyPr wrap="none" rtlCol="0">
            <a:spAutoFit/>
          </a:bodyPr>
          <a:lstStyle/>
          <a:p>
            <a:r>
              <a:rPr lang="de-DE" sz="600" dirty="0" smtClean="0">
                <a:latin typeface="Arial" panose="020B0604020202020204" pitchFamily="34" charset="0"/>
                <a:cs typeface="Arial" panose="020B0604020202020204" pitchFamily="34" charset="0"/>
              </a:rPr>
              <a:t>ja</a:t>
            </a:r>
            <a:endParaRPr lang="de-DE" sz="600" dirty="0">
              <a:latin typeface="Arial" panose="020B0604020202020204" pitchFamily="34" charset="0"/>
              <a:cs typeface="Arial" panose="020B0604020202020204" pitchFamily="34" charset="0"/>
            </a:endParaRPr>
          </a:p>
        </p:txBody>
      </p:sp>
      <p:grpSp>
        <p:nvGrpSpPr>
          <p:cNvPr id="43" name="Gruppieren 42"/>
          <p:cNvGrpSpPr/>
          <p:nvPr/>
        </p:nvGrpSpPr>
        <p:grpSpPr>
          <a:xfrm>
            <a:off x="358972" y="4156000"/>
            <a:ext cx="1172853" cy="313749"/>
            <a:chOff x="1205699" y="5409138"/>
            <a:chExt cx="1172853" cy="313749"/>
          </a:xfrm>
        </p:grpSpPr>
        <p:sp>
          <p:nvSpPr>
            <p:cNvPr id="44" name="Oval 23"/>
            <p:cNvSpPr>
              <a:spLocks noChangeArrowheads="1"/>
            </p:cNvSpPr>
            <p:nvPr/>
          </p:nvSpPr>
          <p:spPr bwMode="auto">
            <a:xfrm>
              <a:off x="1205699" y="5409138"/>
              <a:ext cx="1172853" cy="313749"/>
            </a:xfrm>
            <a:prstGeom prst="ellipse">
              <a:avLst/>
            </a:prstGeom>
            <a:solidFill>
              <a:srgbClr val="0070C0"/>
            </a:solidFill>
            <a:ln w="3175">
              <a:solidFill>
                <a:schemeClr val="tx1"/>
              </a:solidFill>
              <a:miter lim="800000"/>
              <a:headEnd/>
              <a:tailEnd/>
            </a:ln>
            <a:effectLst/>
            <a:extLst/>
          </p:spPr>
          <p:txBody>
            <a:bodyPr wrap="none" anchor="ctr"/>
            <a:lstStyle/>
            <a:p>
              <a:pPr algn="ctr" eaLnBrk="0" hangingPunct="0"/>
              <a:r>
                <a:rPr lang="de-DE" sz="600" dirty="0">
                  <a:solidFill>
                    <a:schemeClr val="bg1"/>
                  </a:solidFill>
                  <a:latin typeface="Arial" charset="0"/>
                </a:rPr>
                <a:t>Diplomarbeit</a:t>
              </a:r>
            </a:p>
          </p:txBody>
        </p:sp>
        <p:sp>
          <p:nvSpPr>
            <p:cNvPr id="45" name="Rectangle 24"/>
            <p:cNvSpPr>
              <a:spLocks noChangeArrowheads="1"/>
            </p:cNvSpPr>
            <p:nvPr/>
          </p:nvSpPr>
          <p:spPr bwMode="auto">
            <a:xfrm>
              <a:off x="1205699" y="5514336"/>
              <a:ext cx="116872" cy="104275"/>
            </a:xfrm>
            <a:prstGeom prst="rect">
              <a:avLst/>
            </a:prstGeom>
            <a:solidFill>
              <a:schemeClr val="bg1">
                <a:lumMod val="75000"/>
              </a:schemeClr>
            </a:solidFill>
            <a:ln w="31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accent2"/>
                    </a:outerShdw>
                  </a:effectLst>
                </a14:hiddenEffects>
              </a:ext>
            </a:extLst>
          </p:spPr>
          <p:txBody>
            <a:bodyPr wrap="none" anchor="ctr"/>
            <a:lstStyle/>
            <a:p>
              <a:pPr algn="ctr" eaLnBrk="0" hangingPunct="0"/>
              <a:r>
                <a:rPr lang="de-DE" sz="600" dirty="0">
                  <a:latin typeface="Arial" charset="0"/>
                </a:rPr>
                <a:t>2</a:t>
              </a:r>
            </a:p>
          </p:txBody>
        </p:sp>
      </p:grpSp>
      <p:sp>
        <p:nvSpPr>
          <p:cNvPr id="46" name="AutoShape 3"/>
          <p:cNvSpPr>
            <a:spLocks noChangeArrowheads="1"/>
          </p:cNvSpPr>
          <p:nvPr/>
        </p:nvSpPr>
        <p:spPr bwMode="auto">
          <a:xfrm>
            <a:off x="358971" y="4889921"/>
            <a:ext cx="1172853" cy="130175"/>
          </a:xfrm>
          <a:prstGeom prst="flowChartAlternateProcess">
            <a:avLst/>
          </a:prstGeom>
          <a:solidFill>
            <a:srgbClr val="0070C0"/>
          </a:solidFill>
          <a:ln w="3175">
            <a:solidFill>
              <a:schemeClr val="tx1"/>
            </a:solidFill>
            <a:miter lim="800000"/>
            <a:headEnd/>
            <a:tailEnd/>
          </a:ln>
          <a:effectLst/>
          <a:extLst/>
        </p:spPr>
        <p:txBody>
          <a:bodyPr wrap="none" anchor="ctr"/>
          <a:lstStyle/>
          <a:p>
            <a:pPr algn="ctr" eaLnBrk="0" hangingPunct="0"/>
            <a:r>
              <a:rPr lang="de-DE" sz="600" dirty="0">
                <a:solidFill>
                  <a:schemeClr val="bg1"/>
                </a:solidFill>
                <a:latin typeface="Arial" charset="0"/>
              </a:rPr>
              <a:t>Ende</a:t>
            </a:r>
          </a:p>
        </p:txBody>
      </p:sp>
      <p:cxnSp>
        <p:nvCxnSpPr>
          <p:cNvPr id="47" name="AutoShape 17"/>
          <p:cNvCxnSpPr>
            <a:cxnSpLocks noChangeShapeType="1"/>
          </p:cNvCxnSpPr>
          <p:nvPr/>
        </p:nvCxnSpPr>
        <p:spPr bwMode="auto">
          <a:xfrm>
            <a:off x="950164" y="5380136"/>
            <a:ext cx="0" cy="360362"/>
          </a:xfrm>
          <a:prstGeom prst="straightConnector1">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120676549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1"/>
</p:tagLst>
</file>

<file path=ppt/theme/theme1.xml><?xml version="1.0" encoding="utf-8"?>
<a:theme xmlns:a="http://schemas.openxmlformats.org/drawingml/2006/main" name="Folie mit neuem IPT-Logo und WZL größer">
  <a:themeElements>
    <a:clrScheme name="WZL-Farben">
      <a:dk1>
        <a:srgbClr val="000000"/>
      </a:dk1>
      <a:lt1>
        <a:srgbClr val="FFFFFF"/>
      </a:lt1>
      <a:dk2>
        <a:srgbClr val="000000"/>
      </a:dk2>
      <a:lt2>
        <a:srgbClr val="FFFFFF"/>
      </a:lt2>
      <a:accent1>
        <a:srgbClr val="B3D3E9"/>
      </a:accent1>
      <a:accent2>
        <a:srgbClr val="006DB6"/>
      </a:accent2>
      <a:accent3>
        <a:srgbClr val="80B6DA"/>
      </a:accent3>
      <a:accent4>
        <a:srgbClr val="4D99CC"/>
      </a:accent4>
      <a:accent5>
        <a:srgbClr val="DC0000"/>
      </a:accent5>
      <a:accent6>
        <a:srgbClr val="FF9900"/>
      </a:accent6>
      <a:hlink>
        <a:srgbClr val="80B6DA"/>
      </a:hlink>
      <a:folHlink>
        <a:srgbClr val="4D99CC"/>
      </a:folHlink>
    </a:clrScheme>
    <a:fontScheme name="Folie mit neuem IPT-Logo und WZL größer">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DDDDDD"/>
        </a:solidFill>
        <a:ln w="1079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rgbClr val="DDDDDD"/>
        </a:solidFill>
        <a:ln w="1079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1800" b="0" i="0" u="none" strike="noStrike" cap="none" normalizeH="0" baseline="0" smtClean="0">
            <a:ln>
              <a:noFill/>
            </a:ln>
            <a:solidFill>
              <a:schemeClr val="tx1"/>
            </a:solidFill>
            <a:effectLst/>
            <a:latin typeface="Arial" charset="0"/>
          </a:defRPr>
        </a:defPPr>
      </a:lstStyle>
    </a:lnDef>
  </a:objectDefaults>
  <a:extraClrSchemeLst>
    <a:extraClrScheme>
      <a:clrScheme name="Folie mit neuem IPT-Logo und WZL größer 1">
        <a:dk1>
          <a:srgbClr val="000000"/>
        </a:dk1>
        <a:lt1>
          <a:srgbClr val="FFFFFF"/>
        </a:lt1>
        <a:dk2>
          <a:srgbClr val="000000"/>
        </a:dk2>
        <a:lt2>
          <a:srgbClr val="FFFFFF"/>
        </a:lt2>
        <a:accent1>
          <a:srgbClr val="B3D3E9"/>
        </a:accent1>
        <a:accent2>
          <a:srgbClr val="006DB6"/>
        </a:accent2>
        <a:accent3>
          <a:srgbClr val="FFFFFF"/>
        </a:accent3>
        <a:accent4>
          <a:srgbClr val="000000"/>
        </a:accent4>
        <a:accent5>
          <a:srgbClr val="D6E6F2"/>
        </a:accent5>
        <a:accent6>
          <a:srgbClr val="0062A5"/>
        </a:accent6>
        <a:hlink>
          <a:srgbClr val="80B6DA"/>
        </a:hlink>
        <a:folHlink>
          <a:srgbClr val="4D99CC"/>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WZL</Template>
  <TotalTime>0</TotalTime>
  <Words>62</Words>
  <Application>Microsoft Office PowerPoint</Application>
  <PresentationFormat>A4-Papier (210x297 mm)</PresentationFormat>
  <Paragraphs>63</Paragraphs>
  <Slides>3</Slides>
  <Notes>0</Notes>
  <HiddenSlides>0</HiddenSlides>
  <MMClips>0</MMClips>
  <ScaleCrop>false</ScaleCrop>
  <HeadingPairs>
    <vt:vector size="4" baseType="variant">
      <vt:variant>
        <vt:lpstr>Design</vt:lpstr>
      </vt:variant>
      <vt:variant>
        <vt:i4>1</vt:i4>
      </vt:variant>
      <vt:variant>
        <vt:lpstr>Folientitel</vt:lpstr>
      </vt:variant>
      <vt:variant>
        <vt:i4>3</vt:i4>
      </vt:variant>
    </vt:vector>
  </HeadingPairs>
  <TitlesOfParts>
    <vt:vector size="4" baseType="lpstr">
      <vt:lpstr>Folie mit neuem IPT-Logo und WZL größer</vt:lpstr>
      <vt:lpstr>Vorlagen Prozessablauf</vt:lpstr>
      <vt:lpstr>Beispielhafter Prozessablauf</vt:lpstr>
      <vt:lpstr>Hier kann der gewünschte Prozess erstellt werden.</vt:lpstr>
    </vt:vector>
  </TitlesOfParts>
  <Manager/>
  <Company>WZL</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Vorlage Prozessablauf.pptx</dc:title>
  <dc:subject/>
  <dc:creator>Sebastian Groggert</dc:creator>
  <cp:keywords/>
  <dc:description/>
  <cp:lastModifiedBy>Sebastian Groggert</cp:lastModifiedBy>
  <cp:revision>3</cp:revision>
  <dcterms:created xsi:type="dcterms:W3CDTF">2014-07-28T16:04:36Z</dcterms:created>
  <dcterms:modified xsi:type="dcterms:W3CDTF">2014-07-28T16:15:09Z</dcterms:modified>
  <cp:category/>
</cp:coreProperties>
</file>