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50" r:id="rId1"/>
  </p:sldMasterIdLst>
  <p:sldIdLst>
    <p:sldId id="257" r:id="rId2"/>
  </p:sldIdLst>
  <p:sldSz cx="9906000" cy="6858000" type="A4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7777"/>
    <a:srgbClr val="EAEAEA"/>
    <a:srgbClr val="F8F8F8"/>
    <a:srgbClr val="DDDDDD"/>
    <a:srgbClr val="C0C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75" d="100"/>
          <a:sy n="75" d="100"/>
        </p:scale>
        <p:origin x="-1482" y="-822"/>
      </p:cViewPr>
      <p:guideLst>
        <p:guide orient="horz" pos="144"/>
        <p:guide pos="57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371850" y="1079500"/>
            <a:ext cx="6311900" cy="1439863"/>
          </a:xfrm>
        </p:spPr>
        <p:txBody>
          <a:bodyPr rIns="468000" bIns="72000"/>
          <a:lstStyle>
            <a:lvl1pPr>
              <a:defRPr sz="2600"/>
            </a:lvl1pPr>
          </a:lstStyle>
          <a:p>
            <a:pPr lvl="0"/>
            <a:r>
              <a:rPr lang="de-DE" noProof="0" smtClean="0"/>
              <a:t>Titel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371850" y="2646363"/>
            <a:ext cx="6311900" cy="3203575"/>
          </a:xfrm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tIns="72000" rIns="342000"/>
          <a:lstStyle>
            <a:lvl1pPr marL="0" indent="0">
              <a:buFont typeface="Wingdings" pitchFamily="2" charset="2"/>
              <a:buNone/>
              <a:defRPr/>
            </a:lvl1pPr>
          </a:lstStyle>
          <a:p>
            <a:pPr lvl="0"/>
            <a:r>
              <a:rPr lang="de-DE" noProof="0" smtClean="0"/>
              <a:t>Untertitel</a:t>
            </a:r>
          </a:p>
        </p:txBody>
      </p:sp>
      <p:sp>
        <p:nvSpPr>
          <p:cNvPr id="8196" name="Line 4"/>
          <p:cNvSpPr>
            <a:spLocks noChangeShapeType="1"/>
          </p:cNvSpPr>
          <p:nvPr/>
        </p:nvSpPr>
        <p:spPr bwMode="auto">
          <a:xfrm>
            <a:off x="3371850" y="2578100"/>
            <a:ext cx="6311900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197" name="Line 5"/>
          <p:cNvSpPr>
            <a:spLocks noChangeShapeType="1"/>
          </p:cNvSpPr>
          <p:nvPr/>
        </p:nvSpPr>
        <p:spPr bwMode="auto">
          <a:xfrm flipH="1">
            <a:off x="217488" y="773113"/>
            <a:ext cx="9466262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 flipH="1">
            <a:off x="217488" y="5930900"/>
            <a:ext cx="9466262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pic>
        <p:nvPicPr>
          <p:cNvPr id="8199" name="Picture 7" descr="IPT_logo_gruen_folie_300dpi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163" y="5997575"/>
            <a:ext cx="2220912" cy="78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00" name="Picture 8" descr="neu-WZL-RWTH_Aachen-HKS-44_20cm-brei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863" y="6022975"/>
            <a:ext cx="1908175" cy="52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201" name="Text Box 9"/>
          <p:cNvSpPr txBox="1">
            <a:spLocks noChangeArrowheads="1"/>
          </p:cNvSpPr>
          <p:nvPr/>
        </p:nvSpPr>
        <p:spPr bwMode="auto">
          <a:xfrm>
            <a:off x="217488" y="5991225"/>
            <a:ext cx="1454150" cy="31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 type="none" w="med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0"/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/>
            <a:r>
              <a:rPr lang="en-US" sz="1000" b="1">
                <a:latin typeface="Frutiger 45 Light" pitchFamily="34" charset="0"/>
                <a:cs typeface="Arial" charset="0"/>
              </a:rPr>
              <a:t>©</a:t>
            </a:r>
            <a:r>
              <a:rPr lang="en-US" sz="1000" b="1">
                <a:latin typeface="Frutiger 45 Light" pitchFamily="34" charset="0"/>
              </a:rPr>
              <a:t> </a:t>
            </a:r>
            <a:r>
              <a:rPr lang="en-US" sz="1000">
                <a:latin typeface="Frutiger 45 Light" pitchFamily="34" charset="0"/>
              </a:rPr>
              <a:t>WZL/Fraunhofer IPT</a:t>
            </a:r>
            <a:endParaRPr lang="de-DE" sz="1000">
              <a:latin typeface="Frutiger 45 Light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36422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66986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371850" y="863600"/>
            <a:ext cx="3079750" cy="49768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604000" y="863600"/>
            <a:ext cx="3079750" cy="49768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40253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2619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50739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0481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16700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12958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1782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318375" y="0"/>
            <a:ext cx="2366963" cy="5840413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17488" y="0"/>
            <a:ext cx="6948487" cy="5840413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612768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17488" y="0"/>
            <a:ext cx="9467850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287354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e-DE" smtClean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371850" y="863600"/>
            <a:ext cx="6311900" cy="4976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18000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</p:txBody>
      </p:sp>
      <p:sp>
        <p:nvSpPr>
          <p:cNvPr id="7172" name="Line 4"/>
          <p:cNvSpPr>
            <a:spLocks noChangeShapeType="1"/>
          </p:cNvSpPr>
          <p:nvPr/>
        </p:nvSpPr>
        <p:spPr bwMode="auto">
          <a:xfrm flipH="1">
            <a:off x="217488" y="773113"/>
            <a:ext cx="9466262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7173" name="Line 5"/>
          <p:cNvSpPr>
            <a:spLocks noChangeShapeType="1"/>
          </p:cNvSpPr>
          <p:nvPr/>
        </p:nvSpPr>
        <p:spPr bwMode="auto">
          <a:xfrm flipH="1">
            <a:off x="217488" y="5930900"/>
            <a:ext cx="9463087" cy="0"/>
          </a:xfrm>
          <a:prstGeom prst="line">
            <a:avLst/>
          </a:prstGeom>
          <a:noFill/>
          <a:ln w="1079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de-DE"/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8361363" y="5991225"/>
            <a:ext cx="1322387" cy="31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 type="none" w="med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0"/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spcAft>
                <a:spcPct val="30000"/>
              </a:spcAft>
            </a:pPr>
            <a:r>
              <a:rPr lang="de-DE" sz="1000"/>
              <a:t>Seite </a:t>
            </a:r>
            <a:fld id="{91A73E7C-D956-46FE-962C-34B84459155F}" type="slidenum">
              <a:rPr lang="de-DE" sz="1000"/>
              <a:pPr algn="r">
                <a:spcAft>
                  <a:spcPct val="30000"/>
                </a:spcAft>
              </a:pPr>
              <a:t>‹Nr.›</a:t>
            </a:fld>
            <a:endParaRPr lang="de-DE" sz="1000"/>
          </a:p>
        </p:txBody>
      </p:sp>
      <p:pic>
        <p:nvPicPr>
          <p:cNvPr id="7175" name="Picture 7" descr="IPT_logo_gruen_folie_300dpi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163" y="5997575"/>
            <a:ext cx="2220912" cy="78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neu-WZL-RWTH_Aachen-HKS-44_20cm-breit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9863" y="6022975"/>
            <a:ext cx="1908175" cy="52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77" name="Text Box 9"/>
          <p:cNvSpPr txBox="1">
            <a:spLocks noChangeArrowheads="1"/>
          </p:cNvSpPr>
          <p:nvPr/>
        </p:nvSpPr>
        <p:spPr bwMode="auto">
          <a:xfrm>
            <a:off x="217488" y="5991225"/>
            <a:ext cx="1454150" cy="315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chemeClr val="accent2"/>
                </a:solidFill>
                <a:miter lim="800000"/>
                <a:headEnd/>
                <a:tailEnd type="none" w="med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36000" tIns="36000" rIns="36000" bIns="0"/>
          <a:lstStyle>
            <a:lvl1pPr defTabSz="1042988">
              <a:defRPr>
                <a:solidFill>
                  <a:schemeClr val="tx1"/>
                </a:solidFill>
                <a:latin typeface="Arial" charset="0"/>
              </a:defRPr>
            </a:lvl1pPr>
            <a:lvl2pPr marL="522288" defTabSz="1042988">
              <a:defRPr>
                <a:solidFill>
                  <a:schemeClr val="tx1"/>
                </a:solidFill>
                <a:latin typeface="Arial" charset="0"/>
              </a:defRPr>
            </a:lvl2pPr>
            <a:lvl3pPr marL="1042988" defTabSz="1042988">
              <a:defRPr>
                <a:solidFill>
                  <a:schemeClr val="tx1"/>
                </a:solidFill>
                <a:latin typeface="Arial" charset="0"/>
              </a:defRPr>
            </a:lvl3pPr>
            <a:lvl4pPr marL="1565275" defTabSz="1042988">
              <a:defRPr>
                <a:solidFill>
                  <a:schemeClr val="tx1"/>
                </a:solidFill>
                <a:latin typeface="Arial" charset="0"/>
              </a:defRPr>
            </a:lvl4pPr>
            <a:lvl5pPr marL="2085975" defTabSz="1042988">
              <a:defRPr>
                <a:solidFill>
                  <a:schemeClr val="tx1"/>
                </a:solidFill>
                <a:latin typeface="Arial" charset="0"/>
              </a:defRPr>
            </a:lvl5pPr>
            <a:lvl6pPr marL="25431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30003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575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914775" defTabSz="1042988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0" hangingPunct="0"/>
            <a:r>
              <a:rPr lang="en-US" sz="1000" b="1">
                <a:latin typeface="Frutiger 45 Light" pitchFamily="34" charset="0"/>
                <a:cs typeface="Arial" charset="0"/>
              </a:rPr>
              <a:t>©</a:t>
            </a:r>
            <a:r>
              <a:rPr lang="en-US" sz="1000" b="1">
                <a:latin typeface="Frutiger 45 Light" pitchFamily="34" charset="0"/>
              </a:rPr>
              <a:t> </a:t>
            </a:r>
            <a:r>
              <a:rPr lang="en-US" sz="1000">
                <a:latin typeface="Frutiger 45 Light" pitchFamily="34" charset="0"/>
              </a:rPr>
              <a:t>WZL/Fraunhofer IPT</a:t>
            </a:r>
            <a:endParaRPr lang="de-DE" sz="1000">
              <a:latin typeface="Frutiger 45 Light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+mj-lt"/>
          <a:ea typeface="+mj-ea"/>
          <a:cs typeface="+mj-cs"/>
        </a:defRPr>
      </a:lvl1pPr>
      <a:lvl2pPr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2pPr>
      <a:lvl3pPr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3pPr>
      <a:lvl4pPr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4pPr>
      <a:lvl5pPr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5pPr>
      <a:lvl6pPr marL="457200"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6pPr>
      <a:lvl7pPr marL="914400"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7pPr>
      <a:lvl8pPr marL="1371600"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8pPr>
      <a:lvl9pPr marL="1828800" algn="l" defTabSz="1042988" rtl="0" fontAlgn="base">
        <a:spcBef>
          <a:spcPct val="0"/>
        </a:spcBef>
        <a:spcAft>
          <a:spcPct val="0"/>
        </a:spcAft>
        <a:defRPr sz="2200" b="1">
          <a:solidFill>
            <a:schemeClr val="tx2"/>
          </a:solidFill>
          <a:latin typeface="Arial" charset="0"/>
        </a:defRPr>
      </a:lvl9pPr>
    </p:titleStyle>
    <p:bodyStyle>
      <a:lvl1pPr marL="266700" indent="-266700" algn="l" rtl="0" fontAlgn="base">
        <a:spcBef>
          <a:spcPct val="30000"/>
        </a:spcBef>
        <a:spcAft>
          <a:spcPct val="20000"/>
        </a:spcAft>
        <a:buClr>
          <a:srgbClr val="006DB6"/>
        </a:buClr>
        <a:buSzPct val="90000"/>
        <a:buFont typeface="Wingdings" pitchFamily="2" charset="2"/>
        <a:buChar char="n"/>
        <a:tabLst>
          <a:tab pos="266700" algn="l"/>
          <a:tab pos="631825" algn="l"/>
          <a:tab pos="981075" algn="l"/>
        </a:tabLst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631825" indent="-185738" algn="l" rtl="0" fontAlgn="base">
        <a:spcBef>
          <a:spcPct val="0"/>
        </a:spcBef>
        <a:spcAft>
          <a:spcPct val="20000"/>
        </a:spcAft>
        <a:buClr>
          <a:schemeClr val="tx1"/>
        </a:buClr>
        <a:buFont typeface="Arial" charset="0"/>
        <a:buChar char="–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2pPr>
      <a:lvl3pPr marL="981075" indent="-169863" algn="l" rtl="0" fontAlgn="base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3pPr>
      <a:lvl4pPr marL="1431925" indent="-173038" algn="l" rtl="0" fontAlgn="base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4pPr>
      <a:lvl5pPr marL="1793875" indent="-180975" algn="l" rtl="0" fontAlgn="base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5pPr>
      <a:lvl6pPr marL="2251075" indent="-180975" algn="l" rtl="0" fontAlgn="base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6pPr>
      <a:lvl7pPr marL="2708275" indent="-180975" algn="l" rtl="0" fontAlgn="base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7pPr>
      <a:lvl8pPr marL="3165475" indent="-180975" algn="l" rtl="0" fontAlgn="base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8pPr>
      <a:lvl9pPr marL="3622675" indent="-180975" algn="l" rtl="0" fontAlgn="base">
        <a:spcBef>
          <a:spcPct val="0"/>
        </a:spcBef>
        <a:spcAft>
          <a:spcPct val="20000"/>
        </a:spcAft>
        <a:buClr>
          <a:schemeClr val="tx1"/>
        </a:buClr>
        <a:buFont typeface="Wingdings" pitchFamily="2" charset="2"/>
        <a:buChar char="§"/>
        <a:tabLst>
          <a:tab pos="266700" algn="l"/>
          <a:tab pos="631825" algn="l"/>
          <a:tab pos="981075" algn="l"/>
        </a:tabLst>
        <a:defRPr sz="16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9" name="Text Box 5"/>
          <p:cNvSpPr txBox="1">
            <a:spLocks noChangeArrowheads="1"/>
          </p:cNvSpPr>
          <p:nvPr/>
        </p:nvSpPr>
        <p:spPr bwMode="auto">
          <a:xfrm>
            <a:off x="142875" y="250825"/>
            <a:ext cx="2568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0" hangingPunct="0"/>
            <a:r>
              <a:rPr lang="de-DE" sz="2000" b="1"/>
              <a:t>Projektarchivierung</a:t>
            </a:r>
          </a:p>
        </p:txBody>
      </p:sp>
      <p:sp>
        <p:nvSpPr>
          <p:cNvPr id="6161" name="Text Box 17"/>
          <p:cNvSpPr txBox="1">
            <a:spLocks noChangeArrowheads="1"/>
          </p:cNvSpPr>
          <p:nvPr/>
        </p:nvSpPr>
        <p:spPr bwMode="auto">
          <a:xfrm>
            <a:off x="150813" y="812800"/>
            <a:ext cx="826995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de-DE" sz="1400" b="1" dirty="0"/>
              <a:t>Für die Projektarchivierung nach Abschluss des Projektes ist </a:t>
            </a:r>
            <a:r>
              <a:rPr lang="de-DE" sz="1400" b="1" dirty="0" smtClean="0"/>
              <a:t>die Projektleitung </a:t>
            </a:r>
            <a:r>
              <a:rPr lang="de-DE" sz="1400" b="1" dirty="0"/>
              <a:t>verantwortlich.</a:t>
            </a:r>
            <a:endParaRPr lang="en-US" sz="1400" b="1" dirty="0"/>
          </a:p>
        </p:txBody>
      </p:sp>
      <p:grpSp>
        <p:nvGrpSpPr>
          <p:cNvPr id="6194" name="Group 50"/>
          <p:cNvGrpSpPr>
            <a:grpSpLocks/>
          </p:cNvGrpSpPr>
          <p:nvPr/>
        </p:nvGrpSpPr>
        <p:grpSpPr bwMode="auto">
          <a:xfrm>
            <a:off x="355600" y="1371600"/>
            <a:ext cx="7035800" cy="4478338"/>
            <a:chOff x="224" y="864"/>
            <a:chExt cx="4820" cy="3068"/>
          </a:xfrm>
        </p:grpSpPr>
        <p:sp>
          <p:nvSpPr>
            <p:cNvPr id="6162" name="Text Box 18"/>
            <p:cNvSpPr txBox="1">
              <a:spLocks noChangeArrowheads="1"/>
            </p:cNvSpPr>
            <p:nvPr/>
          </p:nvSpPr>
          <p:spPr bwMode="auto">
            <a:xfrm>
              <a:off x="224" y="864"/>
              <a:ext cx="923" cy="209"/>
            </a:xfrm>
            <a:prstGeom prst="rect">
              <a:avLst/>
            </a:prstGeom>
            <a:solidFill>
              <a:srgbClr val="77777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de-DE" sz="1400" b="1" dirty="0">
                  <a:solidFill>
                    <a:schemeClr val="bg1"/>
                  </a:solidFill>
                </a:rPr>
                <a:t>Projektordner</a:t>
              </a:r>
              <a:endParaRPr lang="en-US" sz="1400" b="1" dirty="0">
                <a:solidFill>
                  <a:schemeClr val="bg1"/>
                </a:solidFill>
              </a:endParaRPr>
            </a:p>
          </p:txBody>
        </p:sp>
        <p:sp>
          <p:nvSpPr>
            <p:cNvPr id="6163" name="Text Box 19"/>
            <p:cNvSpPr txBox="1">
              <a:spLocks noChangeArrowheads="1"/>
            </p:cNvSpPr>
            <p:nvPr/>
          </p:nvSpPr>
          <p:spPr bwMode="auto">
            <a:xfrm>
              <a:off x="1560" y="873"/>
              <a:ext cx="2808" cy="188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de-DE" sz="1200" b="1"/>
                <a:t>Beschreibung intern</a:t>
              </a:r>
              <a:endParaRPr lang="en-US" sz="1200" b="1"/>
            </a:p>
          </p:txBody>
        </p:sp>
        <p:sp>
          <p:nvSpPr>
            <p:cNvPr id="6164" name="Text Box 20"/>
            <p:cNvSpPr txBox="1">
              <a:spLocks noChangeArrowheads="1"/>
            </p:cNvSpPr>
            <p:nvPr/>
          </p:nvSpPr>
          <p:spPr bwMode="auto">
            <a:xfrm>
              <a:off x="1560" y="1104"/>
              <a:ext cx="2808" cy="188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de-DE" sz="1200" b="1"/>
                <a:t>Angebot  </a:t>
              </a:r>
              <a:r>
                <a:rPr lang="de-DE" sz="1200"/>
                <a:t>(Angebot und Aufwandskalkulation)</a:t>
              </a:r>
              <a:endParaRPr lang="en-US" sz="1200"/>
            </a:p>
          </p:txBody>
        </p:sp>
        <p:sp>
          <p:nvSpPr>
            <p:cNvPr id="6165" name="Text Box 21"/>
            <p:cNvSpPr txBox="1">
              <a:spLocks noChangeArrowheads="1"/>
            </p:cNvSpPr>
            <p:nvPr/>
          </p:nvSpPr>
          <p:spPr bwMode="auto">
            <a:xfrm>
              <a:off x="1560" y="1344"/>
              <a:ext cx="2808" cy="188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de-DE" sz="1200" b="1"/>
                <a:t>Kickoff </a:t>
              </a:r>
              <a:r>
                <a:rPr lang="de-DE" sz="1200"/>
                <a:t>(Kick-off-Bilderliste)</a:t>
              </a:r>
              <a:endParaRPr lang="en-US" sz="1200"/>
            </a:p>
          </p:txBody>
        </p:sp>
        <p:sp>
          <p:nvSpPr>
            <p:cNvPr id="6166" name="Text Box 22"/>
            <p:cNvSpPr txBox="1">
              <a:spLocks noChangeArrowheads="1"/>
            </p:cNvSpPr>
            <p:nvPr/>
          </p:nvSpPr>
          <p:spPr bwMode="auto">
            <a:xfrm>
              <a:off x="1560" y="1584"/>
              <a:ext cx="2808" cy="188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de-DE" sz="1200" b="1"/>
                <a:t>Abschluss</a:t>
              </a:r>
              <a:endParaRPr lang="en-US" sz="1200" b="1"/>
            </a:p>
          </p:txBody>
        </p:sp>
        <p:sp>
          <p:nvSpPr>
            <p:cNvPr id="6167" name="Text Box 23"/>
            <p:cNvSpPr txBox="1">
              <a:spLocks noChangeArrowheads="1"/>
            </p:cNvSpPr>
            <p:nvPr/>
          </p:nvSpPr>
          <p:spPr bwMode="auto">
            <a:xfrm>
              <a:off x="1560" y="2544"/>
              <a:ext cx="2808" cy="188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de-DE" sz="1200" b="1"/>
                <a:t>Korrespondenz</a:t>
              </a:r>
              <a:endParaRPr lang="en-US" sz="1200" b="1"/>
            </a:p>
          </p:txBody>
        </p:sp>
        <p:sp>
          <p:nvSpPr>
            <p:cNvPr id="6168" name="Text Box 24"/>
            <p:cNvSpPr txBox="1">
              <a:spLocks noChangeArrowheads="1"/>
            </p:cNvSpPr>
            <p:nvPr/>
          </p:nvSpPr>
          <p:spPr bwMode="auto">
            <a:xfrm>
              <a:off x="1560" y="3264"/>
              <a:ext cx="2808" cy="188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de-DE" sz="1200" b="1"/>
                <a:t>Projektabwicklung </a:t>
              </a:r>
              <a:r>
                <a:rPr lang="de-DE" sz="1200"/>
                <a:t>(Projekttreffen und der ganze Rest)</a:t>
              </a:r>
              <a:endParaRPr lang="en-US" sz="1200"/>
            </a:p>
          </p:txBody>
        </p:sp>
        <p:sp>
          <p:nvSpPr>
            <p:cNvPr id="6169" name="Text Box 25"/>
            <p:cNvSpPr txBox="1">
              <a:spLocks noChangeArrowheads="1"/>
            </p:cNvSpPr>
            <p:nvPr/>
          </p:nvSpPr>
          <p:spPr bwMode="auto">
            <a:xfrm>
              <a:off x="1560" y="3504"/>
              <a:ext cx="2808" cy="188"/>
            </a:xfrm>
            <a:prstGeom prst="rect">
              <a:avLst/>
            </a:prstGeom>
            <a:solidFill>
              <a:srgbClr val="C0C0C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de-DE" sz="1200" b="1"/>
                <a:t>Kundendaten</a:t>
              </a:r>
              <a:endParaRPr lang="en-US" sz="1200" b="1"/>
            </a:p>
          </p:txBody>
        </p:sp>
        <p:sp>
          <p:nvSpPr>
            <p:cNvPr id="6170" name="Text Box 26"/>
            <p:cNvSpPr txBox="1">
              <a:spLocks noChangeArrowheads="1"/>
            </p:cNvSpPr>
            <p:nvPr/>
          </p:nvSpPr>
          <p:spPr bwMode="auto">
            <a:xfrm>
              <a:off x="3120" y="1824"/>
              <a:ext cx="1924" cy="188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de-DE" sz="1200"/>
                <a:t>Management-Summary</a:t>
              </a:r>
              <a:endParaRPr lang="en-US" sz="1200"/>
            </a:p>
          </p:txBody>
        </p:sp>
        <p:sp>
          <p:nvSpPr>
            <p:cNvPr id="6171" name="Text Box 27"/>
            <p:cNvSpPr txBox="1">
              <a:spLocks noChangeArrowheads="1"/>
            </p:cNvSpPr>
            <p:nvPr/>
          </p:nvSpPr>
          <p:spPr bwMode="auto">
            <a:xfrm>
              <a:off x="3120" y="2064"/>
              <a:ext cx="1924" cy="188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de-DE" sz="1200"/>
                <a:t>Abschlussbilderliste</a:t>
              </a:r>
              <a:endParaRPr lang="en-US" sz="1200"/>
            </a:p>
          </p:txBody>
        </p:sp>
        <p:sp>
          <p:nvSpPr>
            <p:cNvPr id="6172" name="Text Box 28"/>
            <p:cNvSpPr txBox="1">
              <a:spLocks noChangeArrowheads="1"/>
            </p:cNvSpPr>
            <p:nvPr/>
          </p:nvSpPr>
          <p:spPr bwMode="auto">
            <a:xfrm>
              <a:off x="3120" y="2304"/>
              <a:ext cx="1924" cy="188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de-DE" sz="1200"/>
                <a:t>Projektbeispielbild</a:t>
              </a:r>
              <a:endParaRPr lang="en-US" sz="1200"/>
            </a:p>
          </p:txBody>
        </p:sp>
        <p:sp>
          <p:nvSpPr>
            <p:cNvPr id="6173" name="Text Box 29"/>
            <p:cNvSpPr txBox="1">
              <a:spLocks noChangeArrowheads="1"/>
            </p:cNvSpPr>
            <p:nvPr/>
          </p:nvSpPr>
          <p:spPr bwMode="auto">
            <a:xfrm>
              <a:off x="3120" y="2784"/>
              <a:ext cx="1924" cy="188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de-DE" sz="1200"/>
                <a:t>doc (Briefe und Faxe als .doc)</a:t>
              </a:r>
              <a:endParaRPr lang="en-US" sz="1200"/>
            </a:p>
          </p:txBody>
        </p:sp>
        <p:sp>
          <p:nvSpPr>
            <p:cNvPr id="6174" name="Text Box 30"/>
            <p:cNvSpPr txBox="1">
              <a:spLocks noChangeArrowheads="1"/>
            </p:cNvSpPr>
            <p:nvPr/>
          </p:nvSpPr>
          <p:spPr bwMode="auto">
            <a:xfrm>
              <a:off x="3120" y="3024"/>
              <a:ext cx="1924" cy="188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de-DE" sz="1200"/>
                <a:t>e-Mail (projektname.pst)</a:t>
              </a:r>
              <a:endParaRPr lang="en-US" sz="1200"/>
            </a:p>
          </p:txBody>
        </p:sp>
        <p:sp>
          <p:nvSpPr>
            <p:cNvPr id="6175" name="Text Box 31"/>
            <p:cNvSpPr txBox="1">
              <a:spLocks noChangeArrowheads="1"/>
            </p:cNvSpPr>
            <p:nvPr/>
          </p:nvSpPr>
          <p:spPr bwMode="auto">
            <a:xfrm>
              <a:off x="3120" y="3744"/>
              <a:ext cx="1924" cy="188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de-DE" sz="1200"/>
                <a:t>Projektpartnerprofil</a:t>
              </a:r>
              <a:endParaRPr lang="en-US" sz="1200"/>
            </a:p>
          </p:txBody>
        </p:sp>
        <p:cxnSp>
          <p:nvCxnSpPr>
            <p:cNvPr id="6176" name="AutoShape 32"/>
            <p:cNvCxnSpPr>
              <a:cxnSpLocks noChangeShapeType="1"/>
              <a:stCxn id="6162" idx="3"/>
              <a:endCxn id="6163" idx="1"/>
            </p:cNvCxnSpPr>
            <p:nvPr/>
          </p:nvCxnSpPr>
          <p:spPr bwMode="auto">
            <a:xfrm flipV="1">
              <a:off x="1147" y="967"/>
              <a:ext cx="413" cy="2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77" name="AutoShape 33"/>
            <p:cNvCxnSpPr>
              <a:cxnSpLocks noChangeShapeType="1"/>
              <a:endCxn id="6172" idx="1"/>
            </p:cNvCxnSpPr>
            <p:nvPr/>
          </p:nvCxnSpPr>
          <p:spPr bwMode="auto">
            <a:xfrm flipV="1">
              <a:off x="2976" y="2391"/>
              <a:ext cx="144" cy="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78" name="AutoShape 34"/>
            <p:cNvCxnSpPr>
              <a:cxnSpLocks noChangeShapeType="1"/>
              <a:endCxn id="6166" idx="2"/>
            </p:cNvCxnSpPr>
            <p:nvPr/>
          </p:nvCxnSpPr>
          <p:spPr bwMode="auto">
            <a:xfrm flipV="1">
              <a:off x="2964" y="1757"/>
              <a:ext cx="0" cy="63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79" name="AutoShape 35"/>
            <p:cNvCxnSpPr>
              <a:cxnSpLocks noChangeShapeType="1"/>
              <a:stCxn id="6171" idx="1"/>
            </p:cNvCxnSpPr>
            <p:nvPr/>
          </p:nvCxnSpPr>
          <p:spPr bwMode="auto">
            <a:xfrm flipH="1">
              <a:off x="2980" y="2151"/>
              <a:ext cx="140" cy="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80" name="AutoShape 36"/>
            <p:cNvCxnSpPr>
              <a:cxnSpLocks noChangeShapeType="1"/>
              <a:stCxn id="6170" idx="1"/>
            </p:cNvCxnSpPr>
            <p:nvPr/>
          </p:nvCxnSpPr>
          <p:spPr bwMode="auto">
            <a:xfrm flipH="1">
              <a:off x="2976" y="1911"/>
              <a:ext cx="144" cy="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81" name="AutoShape 37"/>
            <p:cNvCxnSpPr>
              <a:cxnSpLocks noChangeShapeType="1"/>
              <a:stCxn id="6173" idx="1"/>
            </p:cNvCxnSpPr>
            <p:nvPr/>
          </p:nvCxnSpPr>
          <p:spPr bwMode="auto">
            <a:xfrm flipH="1">
              <a:off x="2974" y="2871"/>
              <a:ext cx="146" cy="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82" name="AutoShape 38"/>
            <p:cNvCxnSpPr>
              <a:cxnSpLocks noChangeShapeType="1"/>
              <a:stCxn id="6174" idx="1"/>
            </p:cNvCxnSpPr>
            <p:nvPr/>
          </p:nvCxnSpPr>
          <p:spPr bwMode="auto">
            <a:xfrm flipH="1" flipV="1">
              <a:off x="2980" y="3110"/>
              <a:ext cx="140" cy="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83" name="AutoShape 39"/>
            <p:cNvCxnSpPr>
              <a:cxnSpLocks noChangeShapeType="1"/>
              <a:stCxn id="6167" idx="2"/>
            </p:cNvCxnSpPr>
            <p:nvPr/>
          </p:nvCxnSpPr>
          <p:spPr bwMode="auto">
            <a:xfrm>
              <a:off x="2964" y="2717"/>
              <a:ext cx="0" cy="39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84" name="AutoShape 40"/>
            <p:cNvCxnSpPr>
              <a:cxnSpLocks noChangeShapeType="1"/>
              <a:stCxn id="6175" idx="1"/>
            </p:cNvCxnSpPr>
            <p:nvPr/>
          </p:nvCxnSpPr>
          <p:spPr bwMode="auto">
            <a:xfrm flipH="1">
              <a:off x="2976" y="3831"/>
              <a:ext cx="144" cy="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85" name="AutoShape 41"/>
            <p:cNvCxnSpPr>
              <a:cxnSpLocks noChangeShapeType="1"/>
              <a:stCxn id="6169" idx="2"/>
            </p:cNvCxnSpPr>
            <p:nvPr/>
          </p:nvCxnSpPr>
          <p:spPr bwMode="auto">
            <a:xfrm>
              <a:off x="2964" y="3677"/>
              <a:ext cx="0" cy="157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86" name="AutoShape 42"/>
            <p:cNvCxnSpPr>
              <a:cxnSpLocks noChangeShapeType="1"/>
              <a:stCxn id="6169" idx="1"/>
            </p:cNvCxnSpPr>
            <p:nvPr/>
          </p:nvCxnSpPr>
          <p:spPr bwMode="auto">
            <a:xfrm flipH="1">
              <a:off x="1365" y="3591"/>
              <a:ext cx="195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6187" name="Line 43"/>
            <p:cNvSpPr>
              <a:spLocks noChangeShapeType="1"/>
            </p:cNvSpPr>
            <p:nvPr/>
          </p:nvSpPr>
          <p:spPr bwMode="auto">
            <a:xfrm flipV="1">
              <a:off x="1352" y="960"/>
              <a:ext cx="0" cy="263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de-DE"/>
            </a:p>
          </p:txBody>
        </p:sp>
        <p:cxnSp>
          <p:nvCxnSpPr>
            <p:cNvPr id="6188" name="AutoShape 44"/>
            <p:cNvCxnSpPr>
              <a:cxnSpLocks noChangeShapeType="1"/>
              <a:stCxn id="6167" idx="1"/>
            </p:cNvCxnSpPr>
            <p:nvPr/>
          </p:nvCxnSpPr>
          <p:spPr bwMode="auto">
            <a:xfrm flipH="1">
              <a:off x="1368" y="2631"/>
              <a:ext cx="192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89" name="AutoShape 45"/>
            <p:cNvCxnSpPr>
              <a:cxnSpLocks noChangeShapeType="1"/>
              <a:stCxn id="6168" idx="1"/>
            </p:cNvCxnSpPr>
            <p:nvPr/>
          </p:nvCxnSpPr>
          <p:spPr bwMode="auto">
            <a:xfrm flipH="1">
              <a:off x="1368" y="3351"/>
              <a:ext cx="192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91" name="AutoShape 47"/>
            <p:cNvCxnSpPr>
              <a:cxnSpLocks noChangeShapeType="1"/>
              <a:stCxn id="6166" idx="1"/>
            </p:cNvCxnSpPr>
            <p:nvPr/>
          </p:nvCxnSpPr>
          <p:spPr bwMode="auto">
            <a:xfrm flipH="1">
              <a:off x="1368" y="1671"/>
              <a:ext cx="192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92" name="AutoShape 48"/>
            <p:cNvCxnSpPr>
              <a:cxnSpLocks noChangeShapeType="1"/>
              <a:stCxn id="6165" idx="1"/>
            </p:cNvCxnSpPr>
            <p:nvPr/>
          </p:nvCxnSpPr>
          <p:spPr bwMode="auto">
            <a:xfrm flipH="1">
              <a:off x="1368" y="1431"/>
              <a:ext cx="192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6193" name="AutoShape 49"/>
            <p:cNvCxnSpPr>
              <a:cxnSpLocks noChangeShapeType="1"/>
              <a:stCxn id="6164" idx="1"/>
            </p:cNvCxnSpPr>
            <p:nvPr/>
          </p:nvCxnSpPr>
          <p:spPr bwMode="auto">
            <a:xfrm flipH="1">
              <a:off x="1368" y="1191"/>
              <a:ext cx="192" cy="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</p:spTree>
  </p:cSld>
  <p:clrMapOvr>
    <a:masterClrMapping/>
  </p:clrMapOvr>
</p:sld>
</file>

<file path=ppt/theme/theme1.xml><?xml version="1.0" encoding="utf-8"?>
<a:theme xmlns:a="http://schemas.openxmlformats.org/drawingml/2006/main" name="Folie mit neuem IPT-Logo und WZL größer">
  <a:themeElements>
    <a:clrScheme name="Folie mit neuem IPT-Logo und WZL größer 1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B3D3E9"/>
      </a:accent1>
      <a:accent2>
        <a:srgbClr val="006DB6"/>
      </a:accent2>
      <a:accent3>
        <a:srgbClr val="FFFFFF"/>
      </a:accent3>
      <a:accent4>
        <a:srgbClr val="000000"/>
      </a:accent4>
      <a:accent5>
        <a:srgbClr val="D6E6F2"/>
      </a:accent5>
      <a:accent6>
        <a:srgbClr val="0062A5"/>
      </a:accent6>
      <a:hlink>
        <a:srgbClr val="80B6DA"/>
      </a:hlink>
      <a:folHlink>
        <a:srgbClr val="4D99CC"/>
      </a:folHlink>
    </a:clrScheme>
    <a:fontScheme name="Folie mit neuem IPT-Logo und WZL größer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1079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DDDDDD"/>
        </a:solidFill>
        <a:ln w="1079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rgbClr val="808080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Folie mit neuem IPT-Logo und WZL größer 1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B3D3E9"/>
        </a:accent1>
        <a:accent2>
          <a:srgbClr val="006DB6"/>
        </a:accent2>
        <a:accent3>
          <a:srgbClr val="FFFFFF"/>
        </a:accent3>
        <a:accent4>
          <a:srgbClr val="000000"/>
        </a:accent4>
        <a:accent5>
          <a:srgbClr val="D6E6F2"/>
        </a:accent5>
        <a:accent6>
          <a:srgbClr val="0062A5"/>
        </a:accent6>
        <a:hlink>
          <a:srgbClr val="80B6DA"/>
        </a:hlink>
        <a:folHlink>
          <a:srgbClr val="4D99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WZL</Template>
  <TotalTime>0</TotalTime>
  <Words>54</Words>
  <Application>Microsoft Office PowerPoint</Application>
  <PresentationFormat>A4-Papier (210x297 mm)</PresentationFormat>
  <Paragraphs>16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6" baseType="lpstr">
      <vt:lpstr>Arial</vt:lpstr>
      <vt:lpstr>Wingdings</vt:lpstr>
      <vt:lpstr>Times New Roman</vt:lpstr>
      <vt:lpstr>Frutiger 45 Light</vt:lpstr>
      <vt:lpstr>Folie mit neuem IPT-Logo und WZL größer</vt:lpstr>
      <vt:lpstr>PowerPoint-Präsentation</vt:lpstr>
    </vt:vector>
  </TitlesOfParts>
  <Manager/>
  <Company>WZL</Company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Projektarchivierung_alt.pptx</dc:title>
  <dc:subject/>
  <dc:creator>zo_h2</dc:creator>
  <cp:keywords/>
  <dc:description/>
  <cp:lastModifiedBy>Heike Margot Jansen</cp:lastModifiedBy>
  <cp:revision>5</cp:revision>
  <dcterms:created xsi:type="dcterms:W3CDTF">2002-10-12T08:55:01Z</dcterms:created>
  <dcterms:modified xsi:type="dcterms:W3CDTF">2013-04-02T07:51:14Z</dcterms:modified>
  <cp:category/>
</cp:coreProperties>
</file>