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sldIdLst>
    <p:sldId id="321" r:id="rId2"/>
  </p:sldIdLst>
  <p:sldSz cx="9144000" cy="6858000" type="screen4x3"/>
  <p:notesSz cx="6797675" cy="9926638"/>
  <p:custDataLst>
    <p:tags r:id="rId4"/>
  </p:custDataLst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70">
          <p15:clr>
            <a:srgbClr val="A4A3A4"/>
          </p15:clr>
        </p15:guide>
        <p15:guide id="2" pos="100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72" autoAdjust="0"/>
    <p:restoredTop sz="94660"/>
  </p:normalViewPr>
  <p:slideViewPr>
    <p:cSldViewPr snapToGrid="0" showGuides="1">
      <p:cViewPr varScale="1">
        <p:scale>
          <a:sx n="121" d="100"/>
          <a:sy n="121" d="100"/>
        </p:scale>
        <p:origin x="114" y="96"/>
      </p:cViewPr>
      <p:guideLst>
        <p:guide orient="horz" pos="2570"/>
        <p:guide pos="100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1474EE2-AFC2-46DF-9A38-FD3D274E5019}" type="datetimeFigureOut">
              <a:rPr lang="en-US"/>
              <a:pPr>
                <a:defRPr/>
              </a:pPr>
              <a:t>7/24/2017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en-US" noProof="0" smtClean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22D547E-11C1-4D32-A8A5-6F10FA0DB57F}" type="slidenum">
              <a:rPr lang="en-US" altLang="de-DE"/>
              <a:pPr>
                <a:defRPr/>
              </a:pPr>
              <a:t>‹Nr.›</a:t>
            </a:fld>
            <a:endParaRPr lang="en-US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4DB514-C32E-4515-8033-7F51CB65BB4C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310836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D91213-9A6D-4089-96D8-785B08A2CF86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40506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71578D-8ABA-4D2F-A585-C002CBA8E00D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258036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FCC126-7623-46EE-AC07-F4C5DC810BA9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57758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856A4B-08EE-4DF7-9C2A-6CCA49BC8725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935857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27723B-50F7-49FB-A6B7-CB589E18B4C6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20539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B1BE8C-B7F7-43F2-838A-25C56EC42FFA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94939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FE7775-853F-4D0D-BF1D-66A5E0E5DB7D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29728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8B46A-155A-4A89-BF20-3E0F6A677474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185007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1312BF-AE63-4676-9F55-5007842E3DD3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007123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044BC3-A1F8-4DED-8CDE-965FDDC2229C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8407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0062B6-535B-4D25-8448-64D261D0FA89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8014400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2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kt 1" hidden="1"/>
          <p:cNvGraphicFramePr>
            <a:graphicFrameLocks noChangeAspect="1"/>
          </p:cNvGraphicFramePr>
          <p:nvPr userDrawn="1">
            <p:custDataLst>
              <p:tags r:id="rId15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think-cell Folie" r:id="rId16" imgW="270" imgH="270" progId="TCLayout.ActiveDocument.1">
                  <p:embed/>
                </p:oleObj>
              </mc:Choice>
              <mc:Fallback>
                <p:oleObj name="think-cell Folie" r:id="rId16" imgW="270" imgH="270" progId="TCLayout.ActiveDocument.1">
                  <p:embed/>
                  <p:pic>
                    <p:nvPicPr>
                      <p:cNvPr id="0" name="Objekt 1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5"/>
          <p:cNvSpPr>
            <a:spLocks noChangeArrowheads="1"/>
          </p:cNvSpPr>
          <p:nvPr userDrawn="1"/>
        </p:nvSpPr>
        <p:spPr bwMode="auto">
          <a:xfrm>
            <a:off x="1117600" y="4770438"/>
            <a:ext cx="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Arial" panose="020B0604020202020204" pitchFamily="34" charset="0"/>
            </a:endParaRPr>
          </a:p>
        </p:txBody>
      </p:sp>
      <p:sp>
        <p:nvSpPr>
          <p:cNvPr id="12" name="Rectangle 13"/>
          <p:cNvSpPr>
            <a:spLocks noChangeArrowheads="1"/>
          </p:cNvSpPr>
          <p:nvPr userDrawn="1"/>
        </p:nvSpPr>
        <p:spPr bwMode="auto">
          <a:xfrm>
            <a:off x="1376363" y="860425"/>
            <a:ext cx="4895850" cy="4895850"/>
          </a:xfrm>
          <a:prstGeom prst="rect">
            <a:avLst/>
          </a:prstGeom>
          <a:noFill/>
          <a:ln w="6350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pic>
        <p:nvPicPr>
          <p:cNvPr id="13" name="Grafik 13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450" y="865188"/>
            <a:ext cx="3384550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4"/>
          <p:cNvSpPr>
            <a:spLocks noChangeArrowheads="1"/>
          </p:cNvSpPr>
          <p:nvPr userDrawn="1"/>
        </p:nvSpPr>
        <p:spPr bwMode="auto">
          <a:xfrm>
            <a:off x="1371600" y="858838"/>
            <a:ext cx="4894263" cy="4894262"/>
          </a:xfrm>
          <a:prstGeom prst="rect">
            <a:avLst/>
          </a:prstGeom>
          <a:noFill/>
          <a:ln w="6350">
            <a:solidFill>
              <a:schemeClr val="accent5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kt 1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think-cell Folie" r:id="rId4" imgW="270" imgH="270" progId="TCLayout.ActiveDocument.1">
                  <p:embed/>
                </p:oleObj>
              </mc:Choice>
              <mc:Fallback>
                <p:oleObj name="think-cell Folie" r:id="rId4" imgW="270" imgH="270" progId="TCLayout.ActiveDocument.1">
                  <p:embed/>
                  <p:pic>
                    <p:nvPicPr>
                      <p:cNvPr id="0" name="Objekt 1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1597025" y="2246313"/>
            <a:ext cx="145392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1400" dirty="0">
                <a:latin typeface="Arial" panose="020B0604020202020204" pitchFamily="34" charset="0"/>
              </a:rPr>
              <a:t>Lehrstuhl für </a:t>
            </a:r>
            <a:r>
              <a:rPr lang="de-DE" altLang="en-US" sz="1400" dirty="0" smtClean="0">
                <a:latin typeface="Arial" panose="020B0604020202020204" pitchFamily="34" charset="0"/>
              </a:rPr>
              <a:t>XXX</a:t>
            </a:r>
            <a:endParaRPr lang="de-DE" altLang="en-US" sz="1400" dirty="0">
              <a:latin typeface="Arial" panose="020B0604020202020204" pitchFamily="34" charset="0"/>
            </a:endParaRPr>
          </a:p>
        </p:txBody>
      </p:sp>
      <p:sp>
        <p:nvSpPr>
          <p:cNvPr id="3076" name="Rectangle 6"/>
          <p:cNvSpPr>
            <a:spLocks noChangeArrowheads="1"/>
          </p:cNvSpPr>
          <p:nvPr/>
        </p:nvSpPr>
        <p:spPr bwMode="auto">
          <a:xfrm>
            <a:off x="1597025" y="1601788"/>
            <a:ext cx="899285" cy="64633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4200" dirty="0" smtClean="0">
                <a:latin typeface="Arial" panose="020B0604020202020204" pitchFamily="34" charset="0"/>
              </a:rPr>
              <a:t>000</a:t>
            </a:r>
            <a:endParaRPr lang="de-DE" altLang="en-US" sz="4200" dirty="0">
              <a:latin typeface="Arial" panose="020B0604020202020204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1597025" y="4294188"/>
            <a:ext cx="225061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1400" dirty="0">
                <a:latin typeface="Arial" panose="020B0604020202020204" pitchFamily="34" charset="0"/>
              </a:rPr>
              <a:t>Herr Dr.-Ing. Dipl.-Wirt. Ing.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de-DE" altLang="en-US" sz="2000" b="1" dirty="0" smtClean="0">
                <a:latin typeface="Arial" panose="020B0604020202020204" pitchFamily="34" charset="0"/>
              </a:rPr>
              <a:t>Max Mustermann</a:t>
            </a:r>
            <a:endParaRPr lang="de-DE" altLang="en-US" sz="2000" b="1" dirty="0"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de-DE" altLang="en-US" sz="1400" b="1" dirty="0">
                <a:latin typeface="Arial" panose="020B0604020202020204" pitchFamily="34" charset="0"/>
              </a:rPr>
              <a:t>Oberingenieur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de-DE" altLang="en-US" sz="1400" dirty="0">
                <a:latin typeface="Arial" panose="020B0604020202020204" pitchFamily="34" charset="0"/>
              </a:rPr>
              <a:t>Abteilung </a:t>
            </a:r>
            <a:r>
              <a:rPr lang="de-DE" altLang="en-US" sz="1400" dirty="0" smtClean="0">
                <a:latin typeface="Arial" panose="020B0604020202020204" pitchFamily="34" charset="0"/>
              </a:rPr>
              <a:t>XXX</a:t>
            </a:r>
            <a:endParaRPr lang="de-DE" altLang="en-US" sz="2000" dirty="0">
              <a:latin typeface="Arial" panose="020B0604020202020204" pitchFamily="34" charset="0"/>
            </a:endParaRPr>
          </a:p>
        </p:txBody>
      </p:sp>
      <p:sp>
        <p:nvSpPr>
          <p:cNvPr id="3078" name="Rectangle 5"/>
          <p:cNvSpPr>
            <a:spLocks noChangeArrowheads="1"/>
          </p:cNvSpPr>
          <p:nvPr/>
        </p:nvSpPr>
        <p:spPr bwMode="auto">
          <a:xfrm>
            <a:off x="1117600" y="4770438"/>
            <a:ext cx="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latin typeface="Arial" panose="020B0604020202020204" pitchFamily="34" charset="0"/>
            </a:endParaRPr>
          </a:p>
        </p:txBody>
      </p:sp>
      <p:sp>
        <p:nvSpPr>
          <p:cNvPr id="3079" name="Rectangle 13"/>
          <p:cNvSpPr>
            <a:spLocks noChangeArrowheads="1"/>
          </p:cNvSpPr>
          <p:nvPr/>
        </p:nvSpPr>
        <p:spPr bwMode="auto">
          <a:xfrm>
            <a:off x="1376363" y="860425"/>
            <a:ext cx="4895850" cy="4895850"/>
          </a:xfrm>
          <a:prstGeom prst="rect">
            <a:avLst/>
          </a:prstGeom>
          <a:noFill/>
          <a:ln w="6350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400"/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1371600" y="858838"/>
            <a:ext cx="4894263" cy="4894262"/>
          </a:xfrm>
          <a:prstGeom prst="rect">
            <a:avLst/>
          </a:prstGeom>
          <a:noFill/>
          <a:ln w="6350">
            <a:solidFill>
              <a:schemeClr val="accent5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de-DE"/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1610519" y="3005138"/>
            <a:ext cx="225061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de-DE" altLang="en-US" sz="1400" dirty="0">
                <a:latin typeface="Arial" panose="020B0604020202020204" pitchFamily="34" charset="0"/>
              </a:rPr>
              <a:t>Herr Dr.-Ing. Dipl.-Wirt. Ing.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de-DE" altLang="en-US" sz="2000" b="1" dirty="0" smtClean="0">
                <a:latin typeface="Arial" panose="020B0604020202020204" pitchFamily="34" charset="0"/>
              </a:rPr>
              <a:t>Max Mustermann</a:t>
            </a:r>
            <a:endParaRPr lang="de-DE" altLang="en-US" sz="2000" b="1" dirty="0">
              <a:latin typeface="Arial" panose="020B0604020202020204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de-DE" altLang="en-US" sz="1400" b="1" dirty="0">
                <a:latin typeface="Arial" panose="020B0604020202020204" pitchFamily="34" charset="0"/>
              </a:rPr>
              <a:t>Oberingenieur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de-DE" altLang="en-US" sz="1400" dirty="0">
                <a:latin typeface="Arial" panose="020B0604020202020204" pitchFamily="34" charset="0"/>
              </a:rPr>
              <a:t>Abteilung </a:t>
            </a:r>
            <a:r>
              <a:rPr lang="de-DE" altLang="en-US" sz="1400" dirty="0" smtClean="0">
                <a:latin typeface="Arial" panose="020B0604020202020204" pitchFamily="34" charset="0"/>
              </a:rPr>
              <a:t>XXX</a:t>
            </a:r>
            <a:endParaRPr lang="de-DE" altLang="en-US" sz="2000" dirty="0">
              <a:latin typeface="Arial" panose="020B0604020202020204" pitchFamily="34" charset="0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4868825" y="3005138"/>
            <a:ext cx="766800" cy="95400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16" name="Textfeld 15"/>
          <p:cNvSpPr txBox="1"/>
          <p:nvPr/>
        </p:nvSpPr>
        <p:spPr>
          <a:xfrm>
            <a:off x="4868825" y="4293438"/>
            <a:ext cx="766800" cy="95400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Standarddesign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alt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Türschilder – MWH.potx" id="{A82D2D38-FFA4-4CB3-8AE0-BCCD56A2834D}" vid="{FAE00661-E1A1-4603-A59E-DF8F701CC92C}"/>
    </a:ext>
  </a:ext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36</Words>
  <Application>Microsoft Office PowerPoint</Application>
  <PresentationFormat>Bildschirmpräsentation (4:3)</PresentationFormat>
  <Paragraphs>10</Paragraphs>
  <Slides>1</Slides>
  <Notes>0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6" baseType="lpstr">
      <vt:lpstr>Times New Roman</vt:lpstr>
      <vt:lpstr>Arial</vt:lpstr>
      <vt:lpstr>Calibri</vt:lpstr>
      <vt:lpstr>Standarddesign</vt:lpstr>
      <vt:lpstr>think-cell Folie</vt:lpstr>
      <vt:lpstr>PowerPoint-Präsentation</vt:lpstr>
    </vt:vector>
  </TitlesOfParts>
  <Manager/>
  <Company>WZL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Türschilder – MWH.potx</dc:title>
  <dc:subject/>
  <dc:creator>Friedrich</dc:creator>
  <cp:keywords/>
  <dc:description/>
  <cp:lastModifiedBy>Viktoria Haarmann</cp:lastModifiedBy>
  <cp:revision>88</cp:revision>
  <cp:lastPrinted>2015-06-24T11:18:01Z</cp:lastPrinted>
  <dcterms:created xsi:type="dcterms:W3CDTF">2005-05-17T13:31:33Z</dcterms:created>
  <dcterms:modified xsi:type="dcterms:W3CDTF">2017-07-24T07:53:04Z</dcterms:modified>
  <cp:category/>
</cp:coreProperties>
</file>